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chemeClr val="bg1"/>
                </a:solidFill>
                <a:latin typeface="Noto Sans"/>
                <a:cs typeface="Noto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chemeClr val="bg1"/>
                </a:solidFill>
                <a:latin typeface="Noto Sans"/>
                <a:cs typeface="Noto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00" b="1" i="0">
                <a:solidFill>
                  <a:schemeClr val="bg1"/>
                </a:solidFill>
                <a:latin typeface="Noto Sans"/>
                <a:cs typeface="Noto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31419" y="1856403"/>
            <a:ext cx="7825160" cy="1397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0" b="1" i="0">
                <a:solidFill>
                  <a:schemeClr val="bg1"/>
                </a:solidFill>
                <a:latin typeface="Noto Sans"/>
                <a:cs typeface="Noto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E7275-CB02-424F-979E-7D9238458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1257300"/>
            <a:ext cx="11049000" cy="2743200"/>
          </a:xfrm>
        </p:spPr>
        <p:txBody>
          <a:bodyPr/>
          <a:lstStyle/>
          <a:p>
            <a:r>
              <a:rPr lang="en-GB" sz="9600" dirty="0"/>
              <a:t>     TEAM  BSL </a:t>
            </a:r>
            <a:br>
              <a:rPr lang="en-GB" sz="9600" dirty="0"/>
            </a:br>
            <a:r>
              <a:rPr lang="en-GB" sz="9600" dirty="0"/>
              <a:t>           </a:t>
            </a:r>
            <a:r>
              <a:rPr lang="en-GB" sz="4400" dirty="0"/>
              <a:t>presents</a:t>
            </a:r>
            <a:endParaRPr lang="en-IN" sz="9600" dirty="0"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DE9D8190-9B7E-4F72-875E-AD6192AD3872}"/>
              </a:ext>
            </a:extLst>
          </p:cNvPr>
          <p:cNvSpPr/>
          <p:nvPr/>
        </p:nvSpPr>
        <p:spPr>
          <a:xfrm>
            <a:off x="4800600" y="5295900"/>
            <a:ext cx="6948480" cy="2743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0327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94488" y="1661228"/>
            <a:ext cx="911923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5" dirty="0"/>
              <a:t>INTRODUCTION</a:t>
            </a:r>
          </a:p>
        </p:txBody>
      </p:sp>
      <p:sp>
        <p:nvSpPr>
          <p:cNvPr id="3" name="object 3"/>
          <p:cNvSpPr/>
          <p:nvPr/>
        </p:nvSpPr>
        <p:spPr>
          <a:xfrm>
            <a:off x="364162" y="435693"/>
            <a:ext cx="4219559" cy="1257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22912" y="4724436"/>
            <a:ext cx="17682845" cy="35896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3845">
              <a:lnSpc>
                <a:spcPct val="100000"/>
              </a:lnSpc>
              <a:spcBef>
                <a:spcPts val="100"/>
              </a:spcBef>
              <a:tabLst>
                <a:tab pos="3185160" algn="l"/>
              </a:tabLst>
            </a:pPr>
            <a:r>
              <a:rPr sz="5200" spc="-60" dirty="0">
                <a:solidFill>
                  <a:srgbClr val="FFFFFF"/>
                </a:solidFill>
                <a:latin typeface="Noto Sans"/>
                <a:cs typeface="Noto Sans"/>
              </a:rPr>
              <a:t>VEHICLE	</a:t>
            </a:r>
            <a:r>
              <a:rPr sz="5200" spc="-70" dirty="0">
                <a:solidFill>
                  <a:srgbClr val="FFFFFF"/>
                </a:solidFill>
                <a:latin typeface="Noto Sans"/>
                <a:cs typeface="Noto Sans"/>
              </a:rPr>
              <a:t>PARKING </a:t>
            </a:r>
            <a:r>
              <a:rPr sz="5200" spc="-20" dirty="0">
                <a:solidFill>
                  <a:srgbClr val="FFFFFF"/>
                </a:solidFill>
                <a:latin typeface="Noto Sans"/>
                <a:cs typeface="Noto Sans"/>
              </a:rPr>
              <a:t>BECAME </a:t>
            </a:r>
            <a:r>
              <a:rPr sz="5200" spc="-65" dirty="0">
                <a:solidFill>
                  <a:srgbClr val="FFFFFF"/>
                </a:solidFill>
                <a:latin typeface="Noto Sans"/>
                <a:cs typeface="Noto Sans"/>
              </a:rPr>
              <a:t>HECTIC </a:t>
            </a:r>
            <a:r>
              <a:rPr sz="5200" spc="-175" dirty="0">
                <a:solidFill>
                  <a:srgbClr val="FFFFFF"/>
                </a:solidFill>
                <a:latin typeface="Noto Sans"/>
                <a:cs typeface="Noto Sans"/>
              </a:rPr>
              <a:t>IN </a:t>
            </a:r>
            <a:r>
              <a:rPr sz="5200" spc="-20" dirty="0">
                <a:solidFill>
                  <a:srgbClr val="FFFFFF"/>
                </a:solidFill>
                <a:latin typeface="Noto Sans"/>
                <a:cs typeface="Noto Sans"/>
              </a:rPr>
              <a:t>OUR </a:t>
            </a:r>
            <a:r>
              <a:rPr sz="5200" spc="-25" dirty="0">
                <a:solidFill>
                  <a:srgbClr val="FFFFFF"/>
                </a:solidFill>
                <a:latin typeface="Noto Sans"/>
                <a:cs typeface="Noto Sans"/>
              </a:rPr>
              <a:t>COUNTRY</a:t>
            </a:r>
            <a:r>
              <a:rPr sz="5200" spc="315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5200" spc="-15" dirty="0">
                <a:solidFill>
                  <a:srgbClr val="FFFFFF"/>
                </a:solidFill>
                <a:latin typeface="Noto Sans"/>
                <a:cs typeface="Noto Sans"/>
              </a:rPr>
              <a:t>.</a:t>
            </a:r>
            <a:endParaRPr sz="5200">
              <a:latin typeface="Noto Sans"/>
              <a:cs typeface="Noto Sans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5300">
              <a:latin typeface="Noto Sans"/>
              <a:cs typeface="Noto Sans"/>
            </a:endParaRPr>
          </a:p>
          <a:p>
            <a:pPr marL="5527040" marR="5080" indent="-5514975">
              <a:lnSpc>
                <a:spcPct val="116599"/>
              </a:lnSpc>
              <a:tabLst>
                <a:tab pos="8256270" algn="l"/>
                <a:tab pos="8352155" algn="l"/>
              </a:tabLst>
            </a:pPr>
            <a:r>
              <a:rPr sz="5200" spc="-95" dirty="0">
                <a:solidFill>
                  <a:srgbClr val="FFFFFF"/>
                </a:solidFill>
                <a:latin typeface="Noto Sans"/>
                <a:cs typeface="Noto Sans"/>
              </a:rPr>
              <a:t>WITH</a:t>
            </a:r>
            <a:r>
              <a:rPr sz="520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5200" spc="-15" dirty="0">
                <a:solidFill>
                  <a:srgbClr val="FFFFFF"/>
                </a:solidFill>
                <a:latin typeface="Noto Sans"/>
                <a:cs typeface="Noto Sans"/>
              </a:rPr>
              <a:t>THE</a:t>
            </a:r>
            <a:r>
              <a:rPr sz="520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5200" spc="-20" dirty="0">
                <a:solidFill>
                  <a:srgbClr val="FFFFFF"/>
                </a:solidFill>
                <a:latin typeface="Noto Sans"/>
                <a:cs typeface="Noto Sans"/>
              </a:rPr>
              <a:t>DEVELOPMENT	OF </a:t>
            </a:r>
            <a:r>
              <a:rPr sz="5200" spc="-45" dirty="0">
                <a:solidFill>
                  <a:srgbClr val="FFFFFF"/>
                </a:solidFill>
                <a:latin typeface="Noto Sans"/>
                <a:cs typeface="Noto Sans"/>
              </a:rPr>
              <a:t>TECHNOLOGICAL </a:t>
            </a:r>
            <a:r>
              <a:rPr sz="5200" spc="-20" dirty="0">
                <a:solidFill>
                  <a:srgbClr val="FFFFFF"/>
                </a:solidFill>
                <a:latin typeface="Noto Sans"/>
                <a:cs typeface="Noto Sans"/>
              </a:rPr>
              <a:t>GROWTH  </a:t>
            </a:r>
            <a:r>
              <a:rPr sz="5200" spc="-15" dirty="0">
                <a:solidFill>
                  <a:srgbClr val="FFFFFF"/>
                </a:solidFill>
                <a:latin typeface="Noto Sans"/>
                <a:cs typeface="Noto Sans"/>
              </a:rPr>
              <a:t>WE</a:t>
            </a:r>
            <a:r>
              <a:rPr sz="520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5200" spc="-30" dirty="0">
                <a:solidFill>
                  <a:srgbClr val="FFFFFF"/>
                </a:solidFill>
                <a:latin typeface="Noto Sans"/>
                <a:cs typeface="Noto Sans"/>
              </a:rPr>
              <a:t>CAN		</a:t>
            </a:r>
            <a:r>
              <a:rPr sz="5200" spc="-20" dirty="0">
                <a:solidFill>
                  <a:srgbClr val="FFFFFF"/>
                </a:solidFill>
                <a:latin typeface="Noto Sans"/>
                <a:cs typeface="Noto Sans"/>
              </a:rPr>
              <a:t>SOLVE</a:t>
            </a:r>
            <a:r>
              <a:rPr sz="5200" spc="-10" dirty="0">
                <a:solidFill>
                  <a:srgbClr val="FFFFFF"/>
                </a:solidFill>
                <a:latin typeface="Noto Sans"/>
                <a:cs typeface="Noto Sans"/>
              </a:rPr>
              <a:t> </a:t>
            </a:r>
            <a:r>
              <a:rPr sz="5200" spc="-75" dirty="0">
                <a:solidFill>
                  <a:srgbClr val="FFFFFF"/>
                </a:solidFill>
                <a:latin typeface="Noto Sans"/>
                <a:cs typeface="Noto Sans"/>
              </a:rPr>
              <a:t>THIS.</a:t>
            </a:r>
            <a:endParaRPr sz="520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65986" y="1028699"/>
            <a:ext cx="1085849" cy="1257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87680" y="1974180"/>
            <a:ext cx="12197080" cy="1275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962650" algn="l"/>
              </a:tabLst>
            </a:pPr>
            <a:r>
              <a:rPr sz="8200" spc="25" dirty="0"/>
              <a:t>P</a:t>
            </a:r>
            <a:r>
              <a:rPr sz="8200" spc="130" dirty="0"/>
              <a:t>R</a:t>
            </a:r>
            <a:r>
              <a:rPr sz="8200" dirty="0"/>
              <a:t>O</a:t>
            </a:r>
            <a:r>
              <a:rPr sz="8200" spc="10" dirty="0"/>
              <a:t>B</a:t>
            </a:r>
            <a:r>
              <a:rPr sz="8200" spc="135" dirty="0"/>
              <a:t>L</a:t>
            </a:r>
            <a:r>
              <a:rPr sz="8200" spc="-100" dirty="0"/>
              <a:t>E</a:t>
            </a:r>
            <a:r>
              <a:rPr sz="8200" spc="190" dirty="0"/>
              <a:t>M</a:t>
            </a:r>
            <a:r>
              <a:rPr sz="8200" spc="215" dirty="0"/>
              <a:t>S</a:t>
            </a:r>
            <a:r>
              <a:rPr sz="8200" dirty="0"/>
              <a:t>	</a:t>
            </a:r>
            <a:r>
              <a:rPr sz="8200" spc="210" dirty="0"/>
              <a:t>S</a:t>
            </a:r>
            <a:r>
              <a:rPr sz="8200" spc="90" dirty="0"/>
              <a:t>T</a:t>
            </a:r>
            <a:r>
              <a:rPr sz="8200" spc="290" dirty="0"/>
              <a:t>A</a:t>
            </a:r>
            <a:r>
              <a:rPr sz="8200" spc="90" dirty="0"/>
              <a:t>T</a:t>
            </a:r>
            <a:r>
              <a:rPr sz="8200" spc="-100" dirty="0"/>
              <a:t>E</a:t>
            </a:r>
            <a:r>
              <a:rPr sz="8200" spc="190" dirty="0"/>
              <a:t>M</a:t>
            </a:r>
            <a:r>
              <a:rPr sz="8200" spc="-100" dirty="0"/>
              <a:t>E</a:t>
            </a:r>
            <a:r>
              <a:rPr sz="8200" spc="165" dirty="0"/>
              <a:t>N</a:t>
            </a:r>
            <a:r>
              <a:rPr sz="8200" spc="95" dirty="0"/>
              <a:t>T</a:t>
            </a:r>
            <a:endParaRPr sz="8200"/>
          </a:p>
        </p:txBody>
      </p:sp>
      <p:grpSp>
        <p:nvGrpSpPr>
          <p:cNvPr id="4" name="object 4"/>
          <p:cNvGrpSpPr/>
          <p:nvPr/>
        </p:nvGrpSpPr>
        <p:grpSpPr>
          <a:xfrm>
            <a:off x="2538983" y="3712463"/>
            <a:ext cx="6842759" cy="4218940"/>
            <a:chOff x="2538983" y="3712463"/>
            <a:chExt cx="6842759" cy="4218940"/>
          </a:xfrm>
        </p:grpSpPr>
        <p:sp>
          <p:nvSpPr>
            <p:cNvPr id="5" name="object 5"/>
            <p:cNvSpPr/>
            <p:nvPr/>
          </p:nvSpPr>
          <p:spPr>
            <a:xfrm>
              <a:off x="2542031" y="3712463"/>
              <a:ext cx="6702552" cy="1749551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538983" y="4571999"/>
              <a:ext cx="6842759" cy="1749552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538983" y="5327903"/>
              <a:ext cx="6330696" cy="1749552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542031" y="6181343"/>
              <a:ext cx="6653783" cy="1749552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85036" y="1028699"/>
            <a:ext cx="1085849" cy="1257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469828" y="1413382"/>
            <a:ext cx="606361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40" dirty="0"/>
              <a:t>SOLUTION</a:t>
            </a:r>
          </a:p>
        </p:txBody>
      </p:sp>
      <p:sp>
        <p:nvSpPr>
          <p:cNvPr id="4" name="object 4"/>
          <p:cNvSpPr/>
          <p:nvPr/>
        </p:nvSpPr>
        <p:spPr>
          <a:xfrm>
            <a:off x="3212592" y="3904487"/>
            <a:ext cx="11265408" cy="416051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85036" y="1028699"/>
            <a:ext cx="1085849" cy="1257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411185" y="1426229"/>
            <a:ext cx="790892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85" dirty="0"/>
              <a:t>ADVANTAGES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1987295" y="4038599"/>
            <a:ext cx="10521950" cy="4117975"/>
            <a:chOff x="1987295" y="4038599"/>
            <a:chExt cx="10521950" cy="4117975"/>
          </a:xfrm>
        </p:grpSpPr>
        <p:sp>
          <p:nvSpPr>
            <p:cNvPr id="5" name="object 5"/>
            <p:cNvSpPr/>
            <p:nvPr/>
          </p:nvSpPr>
          <p:spPr>
            <a:xfrm>
              <a:off x="1987295" y="4922519"/>
              <a:ext cx="10521696" cy="220370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987295" y="5952743"/>
              <a:ext cx="6178295" cy="2203704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987295" y="4038599"/>
              <a:ext cx="7796783" cy="2203704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00" y="845783"/>
            <a:ext cx="1085849" cy="1257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99776" y="3063605"/>
            <a:ext cx="2628899" cy="26288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20686" y="7028809"/>
            <a:ext cx="2676524" cy="267650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698095" y="3106902"/>
            <a:ext cx="2543174" cy="25431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362303" y="6818436"/>
            <a:ext cx="2781299" cy="27812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830116" y="3106887"/>
            <a:ext cx="2571749" cy="257174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518123" y="3106902"/>
            <a:ext cx="2543174" cy="25431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479035" y="6797313"/>
            <a:ext cx="2562224" cy="256220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954848" y="5250880"/>
            <a:ext cx="915669" cy="2118360"/>
          </a:xfrm>
          <a:custGeom>
            <a:avLst/>
            <a:gdLst/>
            <a:ahLst/>
            <a:cxnLst/>
            <a:rect l="l" t="t" r="r" b="b"/>
            <a:pathLst>
              <a:path w="915670" h="2118359">
                <a:moveTo>
                  <a:pt x="416276" y="1741650"/>
                </a:moveTo>
                <a:lnTo>
                  <a:pt x="432300" y="1732086"/>
                </a:lnTo>
                <a:lnTo>
                  <a:pt x="449602" y="1728726"/>
                </a:lnTo>
                <a:lnTo>
                  <a:pt x="467782" y="1729482"/>
                </a:lnTo>
                <a:lnTo>
                  <a:pt x="516866" y="1740707"/>
                </a:lnTo>
                <a:lnTo>
                  <a:pt x="566486" y="1774541"/>
                </a:lnTo>
                <a:lnTo>
                  <a:pt x="639440" y="1875964"/>
                </a:lnTo>
                <a:lnTo>
                  <a:pt x="645613" y="1874217"/>
                </a:lnTo>
                <a:lnTo>
                  <a:pt x="650756" y="1812521"/>
                </a:lnTo>
                <a:lnTo>
                  <a:pt x="654399" y="1750792"/>
                </a:lnTo>
                <a:lnTo>
                  <a:pt x="655233" y="1700814"/>
                </a:lnTo>
                <a:lnTo>
                  <a:pt x="655262" y="1650977"/>
                </a:lnTo>
                <a:lnTo>
                  <a:pt x="654478" y="1601283"/>
                </a:lnTo>
                <a:lnTo>
                  <a:pt x="652873" y="1551733"/>
                </a:lnTo>
                <a:lnTo>
                  <a:pt x="650439" y="1502327"/>
                </a:lnTo>
                <a:lnTo>
                  <a:pt x="647170" y="1453068"/>
                </a:lnTo>
                <a:lnTo>
                  <a:pt x="643058" y="1403956"/>
                </a:lnTo>
                <a:lnTo>
                  <a:pt x="638094" y="1354992"/>
                </a:lnTo>
                <a:lnTo>
                  <a:pt x="632272" y="1306178"/>
                </a:lnTo>
                <a:lnTo>
                  <a:pt x="625584" y="1257515"/>
                </a:lnTo>
                <a:lnTo>
                  <a:pt x="618023" y="1209003"/>
                </a:lnTo>
                <a:lnTo>
                  <a:pt x="609580" y="1160645"/>
                </a:lnTo>
                <a:lnTo>
                  <a:pt x="600249" y="1112441"/>
                </a:lnTo>
                <a:lnTo>
                  <a:pt x="590021" y="1064392"/>
                </a:lnTo>
                <a:lnTo>
                  <a:pt x="578890" y="1016500"/>
                </a:lnTo>
                <a:lnTo>
                  <a:pt x="566847" y="968766"/>
                </a:lnTo>
                <a:lnTo>
                  <a:pt x="553886" y="921190"/>
                </a:lnTo>
                <a:lnTo>
                  <a:pt x="539998" y="873775"/>
                </a:lnTo>
                <a:lnTo>
                  <a:pt x="525176" y="826521"/>
                </a:lnTo>
                <a:lnTo>
                  <a:pt x="509413" y="779430"/>
                </a:lnTo>
                <a:lnTo>
                  <a:pt x="492701" y="732502"/>
                </a:lnTo>
                <a:lnTo>
                  <a:pt x="475032" y="685738"/>
                </a:lnTo>
                <a:lnTo>
                  <a:pt x="456399" y="639141"/>
                </a:lnTo>
                <a:lnTo>
                  <a:pt x="437091" y="593597"/>
                </a:lnTo>
                <a:lnTo>
                  <a:pt x="416797" y="548654"/>
                </a:lnTo>
                <a:lnTo>
                  <a:pt x="395412" y="504361"/>
                </a:lnTo>
                <a:lnTo>
                  <a:pt x="372833" y="460772"/>
                </a:lnTo>
                <a:lnTo>
                  <a:pt x="348954" y="417936"/>
                </a:lnTo>
                <a:lnTo>
                  <a:pt x="323672" y="375906"/>
                </a:lnTo>
                <a:lnTo>
                  <a:pt x="296884" y="334732"/>
                </a:lnTo>
                <a:lnTo>
                  <a:pt x="268484" y="294466"/>
                </a:lnTo>
                <a:lnTo>
                  <a:pt x="238370" y="255160"/>
                </a:lnTo>
                <a:lnTo>
                  <a:pt x="206483" y="217206"/>
                </a:lnTo>
                <a:lnTo>
                  <a:pt x="172769" y="181580"/>
                </a:lnTo>
                <a:lnTo>
                  <a:pt x="136824" y="148773"/>
                </a:lnTo>
                <a:lnTo>
                  <a:pt x="98246" y="119279"/>
                </a:lnTo>
                <a:lnTo>
                  <a:pt x="56631" y="93591"/>
                </a:lnTo>
                <a:lnTo>
                  <a:pt x="11577" y="72200"/>
                </a:lnTo>
                <a:lnTo>
                  <a:pt x="7205" y="70442"/>
                </a:lnTo>
                <a:lnTo>
                  <a:pt x="3552" y="67046"/>
                </a:lnTo>
                <a:lnTo>
                  <a:pt x="0" y="64608"/>
                </a:lnTo>
                <a:lnTo>
                  <a:pt x="13528" y="32395"/>
                </a:lnTo>
                <a:lnTo>
                  <a:pt x="36020" y="10324"/>
                </a:lnTo>
                <a:lnTo>
                  <a:pt x="64900" y="0"/>
                </a:lnTo>
                <a:lnTo>
                  <a:pt x="97597" y="3026"/>
                </a:lnTo>
                <a:lnTo>
                  <a:pt x="140552" y="19522"/>
                </a:lnTo>
                <a:lnTo>
                  <a:pt x="180388" y="41352"/>
                </a:lnTo>
                <a:lnTo>
                  <a:pt x="217564" y="67541"/>
                </a:lnTo>
                <a:lnTo>
                  <a:pt x="252539" y="97111"/>
                </a:lnTo>
                <a:lnTo>
                  <a:pt x="291346" y="134597"/>
                </a:lnTo>
                <a:lnTo>
                  <a:pt x="327633" y="173954"/>
                </a:lnTo>
                <a:lnTo>
                  <a:pt x="361582" y="215041"/>
                </a:lnTo>
                <a:lnTo>
                  <a:pt x="393378" y="257718"/>
                </a:lnTo>
                <a:lnTo>
                  <a:pt x="423203" y="301844"/>
                </a:lnTo>
                <a:lnTo>
                  <a:pt x="451240" y="347277"/>
                </a:lnTo>
                <a:lnTo>
                  <a:pt x="477673" y="393878"/>
                </a:lnTo>
                <a:lnTo>
                  <a:pt x="502685" y="441505"/>
                </a:lnTo>
                <a:lnTo>
                  <a:pt x="514747" y="482500"/>
                </a:lnTo>
                <a:lnTo>
                  <a:pt x="532922" y="520797"/>
                </a:lnTo>
                <a:lnTo>
                  <a:pt x="553137" y="558205"/>
                </a:lnTo>
                <a:lnTo>
                  <a:pt x="571316" y="596535"/>
                </a:lnTo>
                <a:lnTo>
                  <a:pt x="587625" y="636155"/>
                </a:lnTo>
                <a:lnTo>
                  <a:pt x="604242" y="675674"/>
                </a:lnTo>
                <a:lnTo>
                  <a:pt x="620697" y="715255"/>
                </a:lnTo>
                <a:lnTo>
                  <a:pt x="636521" y="755063"/>
                </a:lnTo>
                <a:lnTo>
                  <a:pt x="653988" y="802384"/>
                </a:lnTo>
                <a:lnTo>
                  <a:pt x="670190" y="850016"/>
                </a:lnTo>
                <a:lnTo>
                  <a:pt x="685185" y="897947"/>
                </a:lnTo>
                <a:lnTo>
                  <a:pt x="699029" y="946162"/>
                </a:lnTo>
                <a:lnTo>
                  <a:pt x="711781" y="994646"/>
                </a:lnTo>
                <a:lnTo>
                  <a:pt x="723496" y="1043387"/>
                </a:lnTo>
                <a:lnTo>
                  <a:pt x="734233" y="1092370"/>
                </a:lnTo>
                <a:lnTo>
                  <a:pt x="744048" y="1141581"/>
                </a:lnTo>
                <a:lnTo>
                  <a:pt x="752999" y="1191007"/>
                </a:lnTo>
                <a:lnTo>
                  <a:pt x="761143" y="1240633"/>
                </a:lnTo>
                <a:lnTo>
                  <a:pt x="768537" y="1290446"/>
                </a:lnTo>
                <a:lnTo>
                  <a:pt x="774964" y="1339494"/>
                </a:lnTo>
                <a:lnTo>
                  <a:pt x="780409" y="1388567"/>
                </a:lnTo>
                <a:lnTo>
                  <a:pt x="784865" y="1437667"/>
                </a:lnTo>
                <a:lnTo>
                  <a:pt x="788326" y="1486795"/>
                </a:lnTo>
                <a:lnTo>
                  <a:pt x="790785" y="1535954"/>
                </a:lnTo>
                <a:lnTo>
                  <a:pt x="792235" y="1585146"/>
                </a:lnTo>
                <a:lnTo>
                  <a:pt x="792669" y="1634373"/>
                </a:lnTo>
                <a:lnTo>
                  <a:pt x="792081" y="1683637"/>
                </a:lnTo>
                <a:lnTo>
                  <a:pt x="790463" y="1732940"/>
                </a:lnTo>
                <a:lnTo>
                  <a:pt x="787625" y="1785076"/>
                </a:lnTo>
                <a:lnTo>
                  <a:pt x="788346" y="1787880"/>
                </a:lnTo>
                <a:lnTo>
                  <a:pt x="815794" y="1755806"/>
                </a:lnTo>
                <a:lnTo>
                  <a:pt x="825252" y="1740439"/>
                </a:lnTo>
                <a:lnTo>
                  <a:pt x="836695" y="1729475"/>
                </a:lnTo>
                <a:lnTo>
                  <a:pt x="851474" y="1724091"/>
                </a:lnTo>
                <a:lnTo>
                  <a:pt x="870938" y="1725468"/>
                </a:lnTo>
                <a:lnTo>
                  <a:pt x="882028" y="1726666"/>
                </a:lnTo>
                <a:lnTo>
                  <a:pt x="893456" y="1727207"/>
                </a:lnTo>
                <a:lnTo>
                  <a:pt x="904755" y="1730042"/>
                </a:lnTo>
                <a:lnTo>
                  <a:pt x="915459" y="1738121"/>
                </a:lnTo>
                <a:lnTo>
                  <a:pt x="913426" y="1744527"/>
                </a:lnTo>
                <a:lnTo>
                  <a:pt x="912036" y="1752135"/>
                </a:lnTo>
                <a:lnTo>
                  <a:pt x="787660" y="1996972"/>
                </a:lnTo>
                <a:lnTo>
                  <a:pt x="739038" y="2092122"/>
                </a:lnTo>
                <a:lnTo>
                  <a:pt x="707792" y="2117829"/>
                </a:lnTo>
                <a:lnTo>
                  <a:pt x="689616" y="2115810"/>
                </a:lnTo>
                <a:lnTo>
                  <a:pt x="684033" y="2114881"/>
                </a:lnTo>
                <a:lnTo>
                  <a:pt x="678275" y="2114201"/>
                </a:lnTo>
                <a:lnTo>
                  <a:pt x="629308" y="2106197"/>
                </a:lnTo>
                <a:lnTo>
                  <a:pt x="601361" y="2071522"/>
                </a:lnTo>
                <a:lnTo>
                  <a:pt x="579870" y="2024827"/>
                </a:lnTo>
                <a:lnTo>
                  <a:pt x="558176" y="1978233"/>
                </a:lnTo>
                <a:lnTo>
                  <a:pt x="536294" y="1931733"/>
                </a:lnTo>
                <a:lnTo>
                  <a:pt x="514238" y="1885322"/>
                </a:lnTo>
                <a:lnTo>
                  <a:pt x="492024" y="1838994"/>
                </a:lnTo>
                <a:lnTo>
                  <a:pt x="467120" y="1797093"/>
                </a:lnTo>
                <a:lnTo>
                  <a:pt x="437988" y="1762728"/>
                </a:lnTo>
                <a:lnTo>
                  <a:pt x="416276" y="17416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4466793" y="705363"/>
            <a:ext cx="10336530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75" dirty="0"/>
              <a:t>DEMONSTRATION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559049" y="4100998"/>
            <a:ext cx="130937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14" dirty="0">
                <a:solidFill>
                  <a:srgbClr val="FFFFFF"/>
                </a:solidFill>
                <a:latin typeface="Noto Sans"/>
                <a:cs typeface="Noto Sans"/>
              </a:rPr>
              <a:t>LOGIN</a:t>
            </a:r>
            <a:endParaRPr sz="3400">
              <a:latin typeface="Noto Sans"/>
              <a:cs typeface="Noto San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718305" y="8098511"/>
            <a:ext cx="126555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75" dirty="0">
                <a:solidFill>
                  <a:srgbClr val="FFFFFF"/>
                </a:solidFill>
                <a:latin typeface="Noto Sans"/>
                <a:cs typeface="Noto Sans"/>
              </a:rPr>
              <a:t>P</a:t>
            </a:r>
            <a:r>
              <a:rPr sz="3400" spc="-45" dirty="0">
                <a:solidFill>
                  <a:srgbClr val="FFFFFF"/>
                </a:solidFill>
                <a:latin typeface="Noto Sans"/>
                <a:cs typeface="Noto Sans"/>
              </a:rPr>
              <a:t>L</a:t>
            </a:r>
            <a:r>
              <a:rPr sz="3400" spc="-140" dirty="0">
                <a:solidFill>
                  <a:srgbClr val="FFFFFF"/>
                </a:solidFill>
                <a:latin typeface="Noto Sans"/>
                <a:cs typeface="Noto Sans"/>
              </a:rPr>
              <a:t>A</a:t>
            </a:r>
            <a:r>
              <a:rPr sz="3400" spc="-45" dirty="0">
                <a:solidFill>
                  <a:srgbClr val="FFFFFF"/>
                </a:solidFill>
                <a:latin typeface="Noto Sans"/>
                <a:cs typeface="Noto Sans"/>
              </a:rPr>
              <a:t>C</a:t>
            </a:r>
            <a:r>
              <a:rPr sz="3400" spc="-15" dirty="0">
                <a:solidFill>
                  <a:srgbClr val="FFFFFF"/>
                </a:solidFill>
                <a:latin typeface="Noto Sans"/>
                <a:cs typeface="Noto Sans"/>
              </a:rPr>
              <a:t>E</a:t>
            </a:r>
            <a:endParaRPr sz="3400">
              <a:latin typeface="Noto Sans"/>
              <a:cs typeface="Noto San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422394" y="3719183"/>
            <a:ext cx="1207135" cy="1225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7940">
              <a:lnSpc>
                <a:spcPct val="115799"/>
              </a:lnSpc>
              <a:spcBef>
                <a:spcPts val="100"/>
              </a:spcBef>
            </a:pPr>
            <a:r>
              <a:rPr sz="3400" spc="-60" dirty="0">
                <a:solidFill>
                  <a:srgbClr val="FFFFFF"/>
                </a:solidFill>
                <a:latin typeface="Noto Sans"/>
                <a:cs typeface="Noto Sans"/>
              </a:rPr>
              <a:t>SLOT  </a:t>
            </a:r>
            <a:r>
              <a:rPr sz="3400" spc="-85" dirty="0">
                <a:solidFill>
                  <a:srgbClr val="FFFFFF"/>
                </a:solidFill>
                <a:latin typeface="Noto Sans"/>
                <a:cs typeface="Noto Sans"/>
              </a:rPr>
              <a:t>B</a:t>
            </a:r>
            <a:r>
              <a:rPr sz="3400" spc="-65" dirty="0">
                <a:solidFill>
                  <a:srgbClr val="FFFFFF"/>
                </a:solidFill>
                <a:latin typeface="Noto Sans"/>
                <a:cs typeface="Noto Sans"/>
              </a:rPr>
              <a:t>OO</a:t>
            </a:r>
            <a:r>
              <a:rPr sz="3400" spc="-130" dirty="0">
                <a:solidFill>
                  <a:srgbClr val="FFFFFF"/>
                </a:solidFill>
                <a:latin typeface="Noto Sans"/>
                <a:cs typeface="Noto Sans"/>
              </a:rPr>
              <a:t>K</a:t>
            </a:r>
            <a:endParaRPr sz="3400">
              <a:latin typeface="Noto Sans"/>
              <a:cs typeface="Noto San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683262" y="7694202"/>
            <a:ext cx="2191385" cy="1125855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5"/>
              </a:spcBef>
            </a:pPr>
            <a:r>
              <a:rPr sz="2900" spc="-35" dirty="0">
                <a:solidFill>
                  <a:srgbClr val="FFFFFF"/>
                </a:solidFill>
                <a:latin typeface="Noto Sans"/>
                <a:cs typeface="Noto Sans"/>
              </a:rPr>
              <a:t>SUCCESSFUL</a:t>
            </a:r>
            <a:endParaRPr sz="2900">
              <a:latin typeface="Noto Sans"/>
              <a:cs typeface="Noto Sans"/>
            </a:endParaRPr>
          </a:p>
          <a:p>
            <a:pPr marL="194310">
              <a:lnSpc>
                <a:spcPct val="100000"/>
              </a:lnSpc>
              <a:spcBef>
                <a:spcPts val="595"/>
              </a:spcBef>
            </a:pPr>
            <a:r>
              <a:rPr sz="3400" spc="-114" dirty="0">
                <a:solidFill>
                  <a:srgbClr val="FFFFFF"/>
                </a:solidFill>
                <a:latin typeface="Noto Sans"/>
                <a:cs typeface="Noto Sans"/>
              </a:rPr>
              <a:t>BOOKING</a:t>
            </a:r>
            <a:endParaRPr sz="3400">
              <a:latin typeface="Noto Sans"/>
              <a:cs typeface="Noto San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363467" y="3712142"/>
            <a:ext cx="1563370" cy="1225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76555">
              <a:lnSpc>
                <a:spcPct val="115799"/>
              </a:lnSpc>
              <a:spcBef>
                <a:spcPts val="100"/>
              </a:spcBef>
            </a:pPr>
            <a:r>
              <a:rPr sz="3400" spc="-95" dirty="0">
                <a:solidFill>
                  <a:srgbClr val="FFFFFF"/>
                </a:solidFill>
                <a:latin typeface="Noto Sans"/>
                <a:cs typeface="Noto Sans"/>
              </a:rPr>
              <a:t>CAR  </a:t>
            </a:r>
            <a:r>
              <a:rPr sz="3400" spc="-20" dirty="0">
                <a:solidFill>
                  <a:srgbClr val="FFFFFF"/>
                </a:solidFill>
                <a:latin typeface="Noto Sans"/>
                <a:cs typeface="Noto Sans"/>
              </a:rPr>
              <a:t>E</a:t>
            </a:r>
            <a:r>
              <a:rPr sz="3400" spc="-170" dirty="0">
                <a:solidFill>
                  <a:srgbClr val="FFFFFF"/>
                </a:solidFill>
                <a:latin typeface="Noto Sans"/>
                <a:cs typeface="Noto Sans"/>
              </a:rPr>
              <a:t>X</a:t>
            </a:r>
            <a:r>
              <a:rPr sz="3400" spc="-300" dirty="0">
                <a:solidFill>
                  <a:srgbClr val="FFFFFF"/>
                </a:solidFill>
                <a:latin typeface="Noto Sans"/>
                <a:cs typeface="Noto Sans"/>
              </a:rPr>
              <a:t>I</a:t>
            </a:r>
            <a:r>
              <a:rPr sz="3400" spc="-114" dirty="0">
                <a:solidFill>
                  <a:srgbClr val="FFFFFF"/>
                </a:solidFill>
                <a:latin typeface="Noto Sans"/>
                <a:cs typeface="Noto Sans"/>
              </a:rPr>
              <a:t>T</a:t>
            </a:r>
            <a:r>
              <a:rPr sz="3400" spc="-300" dirty="0">
                <a:solidFill>
                  <a:srgbClr val="FFFFFF"/>
                </a:solidFill>
                <a:latin typeface="Noto Sans"/>
                <a:cs typeface="Noto Sans"/>
              </a:rPr>
              <a:t>I</a:t>
            </a:r>
            <a:r>
              <a:rPr sz="3400" spc="-140" dirty="0">
                <a:solidFill>
                  <a:srgbClr val="FFFFFF"/>
                </a:solidFill>
                <a:latin typeface="Noto Sans"/>
                <a:cs typeface="Noto Sans"/>
              </a:rPr>
              <a:t>N</a:t>
            </a:r>
            <a:r>
              <a:rPr sz="3400" spc="-20" dirty="0">
                <a:solidFill>
                  <a:srgbClr val="FFFFFF"/>
                </a:solidFill>
                <a:latin typeface="Noto Sans"/>
                <a:cs typeface="Noto Sans"/>
              </a:rPr>
              <a:t>G</a:t>
            </a:r>
            <a:endParaRPr sz="3400">
              <a:latin typeface="Noto Sans"/>
              <a:cs typeface="Noto Sans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4317135" y="3816308"/>
            <a:ext cx="981075" cy="104584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17145">
              <a:lnSpc>
                <a:spcPct val="117400"/>
              </a:lnSpc>
              <a:spcBef>
                <a:spcPts val="90"/>
              </a:spcBef>
            </a:pPr>
            <a:r>
              <a:rPr sz="2850" spc="-45" dirty="0">
                <a:solidFill>
                  <a:srgbClr val="FFFFFF"/>
                </a:solidFill>
                <a:latin typeface="Noto Sans"/>
                <a:cs typeface="Noto Sans"/>
              </a:rPr>
              <a:t>FARE  </a:t>
            </a:r>
            <a:r>
              <a:rPr sz="2850" spc="-40" dirty="0">
                <a:solidFill>
                  <a:srgbClr val="FFFFFF"/>
                </a:solidFill>
                <a:latin typeface="Noto Sans"/>
                <a:cs typeface="Noto Sans"/>
              </a:rPr>
              <a:t>P</a:t>
            </a:r>
            <a:r>
              <a:rPr sz="2850" spc="-65" dirty="0">
                <a:solidFill>
                  <a:srgbClr val="FFFFFF"/>
                </a:solidFill>
                <a:latin typeface="Noto Sans"/>
                <a:cs typeface="Noto Sans"/>
              </a:rPr>
              <a:t>R</a:t>
            </a:r>
            <a:r>
              <a:rPr sz="2850" spc="-240" dirty="0">
                <a:solidFill>
                  <a:srgbClr val="FFFFFF"/>
                </a:solidFill>
                <a:latin typeface="Noto Sans"/>
                <a:cs typeface="Noto Sans"/>
              </a:rPr>
              <a:t>I</a:t>
            </a:r>
            <a:r>
              <a:rPr sz="2850" spc="-15" dirty="0">
                <a:solidFill>
                  <a:srgbClr val="FFFFFF"/>
                </a:solidFill>
                <a:latin typeface="Noto Sans"/>
                <a:cs typeface="Noto Sans"/>
              </a:rPr>
              <a:t>C</a:t>
            </a:r>
            <a:r>
              <a:rPr sz="2850" spc="5" dirty="0">
                <a:solidFill>
                  <a:srgbClr val="FFFFFF"/>
                </a:solidFill>
                <a:latin typeface="Noto Sans"/>
                <a:cs typeface="Noto Sans"/>
              </a:rPr>
              <a:t>E</a:t>
            </a:r>
            <a:endParaRPr sz="2850">
              <a:latin typeface="Noto Sans"/>
              <a:cs typeface="Noto Sans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4745639" y="7830489"/>
            <a:ext cx="2029015" cy="5360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3400" spc="-100" dirty="0">
                <a:solidFill>
                  <a:srgbClr val="FFFFFF"/>
                </a:solidFill>
                <a:latin typeface="Noto Sans"/>
                <a:cs typeface="Noto Sans"/>
              </a:rPr>
              <a:t>FEEDBACK</a:t>
            </a:r>
            <a:endParaRPr sz="3400" dirty="0">
              <a:latin typeface="Noto Sans"/>
              <a:cs typeface="Noto Sans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4239151" y="5392419"/>
            <a:ext cx="1508760" cy="1957070"/>
          </a:xfrm>
          <a:custGeom>
            <a:avLst/>
            <a:gdLst/>
            <a:ahLst/>
            <a:cxnLst/>
            <a:rect l="l" t="t" r="r" b="b"/>
            <a:pathLst>
              <a:path w="1508760" h="1957070">
                <a:moveTo>
                  <a:pt x="1328711" y="508050"/>
                </a:moveTo>
                <a:lnTo>
                  <a:pt x="1295941" y="487322"/>
                </a:lnTo>
                <a:lnTo>
                  <a:pt x="1275230" y="452963"/>
                </a:lnTo>
                <a:lnTo>
                  <a:pt x="1258191" y="388733"/>
                </a:lnTo>
                <a:lnTo>
                  <a:pt x="1260333" y="356086"/>
                </a:lnTo>
                <a:lnTo>
                  <a:pt x="1268675" y="323130"/>
                </a:lnTo>
                <a:lnTo>
                  <a:pt x="1301491" y="227400"/>
                </a:lnTo>
                <a:lnTo>
                  <a:pt x="1295985" y="223144"/>
                </a:lnTo>
                <a:lnTo>
                  <a:pt x="1238967" y="258290"/>
                </a:lnTo>
                <a:lnTo>
                  <a:pt x="1182889" y="294763"/>
                </a:lnTo>
                <a:lnTo>
                  <a:pt x="1140674" y="324816"/>
                </a:lnTo>
                <a:lnTo>
                  <a:pt x="1099050" y="355430"/>
                </a:lnTo>
                <a:lnTo>
                  <a:pt x="1058022" y="386610"/>
                </a:lnTo>
                <a:lnTo>
                  <a:pt x="1017595" y="418361"/>
                </a:lnTo>
                <a:lnTo>
                  <a:pt x="977774" y="450688"/>
                </a:lnTo>
                <a:lnTo>
                  <a:pt x="938564" y="483597"/>
                </a:lnTo>
                <a:lnTo>
                  <a:pt x="899971" y="517092"/>
                </a:lnTo>
                <a:lnTo>
                  <a:pt x="862000" y="551179"/>
                </a:lnTo>
                <a:lnTo>
                  <a:pt x="824656" y="585862"/>
                </a:lnTo>
                <a:lnTo>
                  <a:pt x="787943" y="621148"/>
                </a:lnTo>
                <a:lnTo>
                  <a:pt x="751868" y="657040"/>
                </a:lnTo>
                <a:lnTo>
                  <a:pt x="716436" y="693544"/>
                </a:lnTo>
                <a:lnTo>
                  <a:pt x="681651" y="730666"/>
                </a:lnTo>
                <a:lnTo>
                  <a:pt x="647519" y="768410"/>
                </a:lnTo>
                <a:lnTo>
                  <a:pt x="614045" y="806781"/>
                </a:lnTo>
                <a:lnTo>
                  <a:pt x="581234" y="845785"/>
                </a:lnTo>
                <a:lnTo>
                  <a:pt x="549092" y="885427"/>
                </a:lnTo>
                <a:lnTo>
                  <a:pt x="517623" y="925712"/>
                </a:lnTo>
                <a:lnTo>
                  <a:pt x="486833" y="966644"/>
                </a:lnTo>
                <a:lnTo>
                  <a:pt x="456727" y="1008230"/>
                </a:lnTo>
                <a:lnTo>
                  <a:pt x="427310" y="1050474"/>
                </a:lnTo>
                <a:lnTo>
                  <a:pt x="398588" y="1093382"/>
                </a:lnTo>
                <a:lnTo>
                  <a:pt x="370565" y="1136957"/>
                </a:lnTo>
                <a:lnTo>
                  <a:pt x="343246" y="1181207"/>
                </a:lnTo>
                <a:lnTo>
                  <a:pt x="316076" y="1227276"/>
                </a:lnTo>
                <a:lnTo>
                  <a:pt x="290066" y="1273819"/>
                </a:lnTo>
                <a:lnTo>
                  <a:pt x="265327" y="1320893"/>
                </a:lnTo>
                <a:lnTo>
                  <a:pt x="241971" y="1368558"/>
                </a:lnTo>
                <a:lnTo>
                  <a:pt x="220110" y="1416869"/>
                </a:lnTo>
                <a:lnTo>
                  <a:pt x="199856" y="1465885"/>
                </a:lnTo>
                <a:lnTo>
                  <a:pt x="181321" y="1515664"/>
                </a:lnTo>
                <a:lnTo>
                  <a:pt x="164617" y="1566262"/>
                </a:lnTo>
                <a:lnTo>
                  <a:pt x="149855" y="1617739"/>
                </a:lnTo>
                <a:lnTo>
                  <a:pt x="137415" y="1669889"/>
                </a:lnTo>
                <a:lnTo>
                  <a:pt x="128180" y="1722137"/>
                </a:lnTo>
                <a:lnTo>
                  <a:pt x="122840" y="1774517"/>
                </a:lnTo>
                <a:lnTo>
                  <a:pt x="122084" y="1827064"/>
                </a:lnTo>
                <a:lnTo>
                  <a:pt x="126601" y="1879811"/>
                </a:lnTo>
                <a:lnTo>
                  <a:pt x="137080" y="1932794"/>
                </a:lnTo>
                <a:lnTo>
                  <a:pt x="138373" y="1937731"/>
                </a:lnTo>
                <a:lnTo>
                  <a:pt x="137776" y="1943094"/>
                </a:lnTo>
                <a:lnTo>
                  <a:pt x="137949" y="1947754"/>
                </a:lnTo>
                <a:lnTo>
                  <a:pt x="101176" y="1956659"/>
                </a:lnTo>
                <a:lnTo>
                  <a:pt x="67442" y="1951244"/>
                </a:lnTo>
                <a:lnTo>
                  <a:pt x="21324" y="1902295"/>
                </a:lnTo>
                <a:lnTo>
                  <a:pt x="7941" y="1854284"/>
                </a:lnTo>
                <a:lnTo>
                  <a:pt x="1215" y="1805564"/>
                </a:lnTo>
                <a:lnTo>
                  <a:pt x="0" y="1756363"/>
                </a:lnTo>
                <a:lnTo>
                  <a:pt x="3149" y="1706906"/>
                </a:lnTo>
                <a:lnTo>
                  <a:pt x="9707" y="1655408"/>
                </a:lnTo>
                <a:lnTo>
                  <a:pt x="18859" y="1604701"/>
                </a:lnTo>
                <a:lnTo>
                  <a:pt x="30436" y="1554737"/>
                </a:lnTo>
                <a:lnTo>
                  <a:pt x="44269" y="1505466"/>
                </a:lnTo>
                <a:lnTo>
                  <a:pt x="60188" y="1456842"/>
                </a:lnTo>
                <a:lnTo>
                  <a:pt x="78024" y="1408814"/>
                </a:lnTo>
                <a:lnTo>
                  <a:pt x="97608" y="1361334"/>
                </a:lnTo>
                <a:lnTo>
                  <a:pt x="118772" y="1314354"/>
                </a:lnTo>
                <a:lnTo>
                  <a:pt x="141344" y="1267825"/>
                </a:lnTo>
                <a:lnTo>
                  <a:pt x="169234" y="1230989"/>
                </a:lnTo>
                <a:lnTo>
                  <a:pt x="190828" y="1190560"/>
                </a:lnTo>
                <a:lnTo>
                  <a:pt x="210332" y="1148926"/>
                </a:lnTo>
                <a:lnTo>
                  <a:pt x="231952" y="1108474"/>
                </a:lnTo>
                <a:lnTo>
                  <a:pt x="255902" y="1068821"/>
                </a:lnTo>
                <a:lnTo>
                  <a:pt x="279566" y="1028965"/>
                </a:lnTo>
                <a:lnTo>
                  <a:pt x="303388" y="989211"/>
                </a:lnTo>
                <a:lnTo>
                  <a:pt x="327815" y="949860"/>
                </a:lnTo>
                <a:lnTo>
                  <a:pt x="355186" y="908018"/>
                </a:lnTo>
                <a:lnTo>
                  <a:pt x="383474" y="866937"/>
                </a:lnTo>
                <a:lnTo>
                  <a:pt x="412643" y="826585"/>
                </a:lnTo>
                <a:lnTo>
                  <a:pt x="442653" y="786929"/>
                </a:lnTo>
                <a:lnTo>
                  <a:pt x="473468" y="747940"/>
                </a:lnTo>
                <a:lnTo>
                  <a:pt x="505050" y="709585"/>
                </a:lnTo>
                <a:lnTo>
                  <a:pt x="537360" y="671832"/>
                </a:lnTo>
                <a:lnTo>
                  <a:pt x="570362" y="634651"/>
                </a:lnTo>
                <a:lnTo>
                  <a:pt x="604016" y="598010"/>
                </a:lnTo>
                <a:lnTo>
                  <a:pt x="638287" y="561876"/>
                </a:lnTo>
                <a:lnTo>
                  <a:pt x="673135" y="526220"/>
                </a:lnTo>
                <a:lnTo>
                  <a:pt x="708523" y="491009"/>
                </a:lnTo>
                <a:lnTo>
                  <a:pt x="743531" y="457247"/>
                </a:lnTo>
                <a:lnTo>
                  <a:pt x="779080" y="424178"/>
                </a:lnTo>
                <a:lnTo>
                  <a:pt x="815175" y="391807"/>
                </a:lnTo>
                <a:lnTo>
                  <a:pt x="851820" y="360135"/>
                </a:lnTo>
                <a:lnTo>
                  <a:pt x="889021" y="329167"/>
                </a:lnTo>
                <a:lnTo>
                  <a:pt x="926781" y="298906"/>
                </a:lnTo>
                <a:lnTo>
                  <a:pt x="965106" y="269356"/>
                </a:lnTo>
                <a:lnTo>
                  <a:pt x="1004000" y="240520"/>
                </a:lnTo>
                <a:lnTo>
                  <a:pt x="1043468" y="212401"/>
                </a:lnTo>
                <a:lnTo>
                  <a:pt x="1083514" y="185004"/>
                </a:lnTo>
                <a:lnTo>
                  <a:pt x="1126691" y="156698"/>
                </a:lnTo>
                <a:lnTo>
                  <a:pt x="1128666" y="154269"/>
                </a:lnTo>
                <a:lnTo>
                  <a:pt x="1134456" y="149062"/>
                </a:lnTo>
                <a:lnTo>
                  <a:pt x="1120269" y="147205"/>
                </a:lnTo>
                <a:lnTo>
                  <a:pt x="1107141" y="147493"/>
                </a:lnTo>
                <a:lnTo>
                  <a:pt x="1094812" y="149040"/>
                </a:lnTo>
                <a:lnTo>
                  <a:pt x="1083025" y="150961"/>
                </a:lnTo>
                <a:lnTo>
                  <a:pt x="1063543" y="152592"/>
                </a:lnTo>
                <a:lnTo>
                  <a:pt x="1046610" y="149667"/>
                </a:lnTo>
                <a:lnTo>
                  <a:pt x="1032380" y="140251"/>
                </a:lnTo>
                <a:lnTo>
                  <a:pt x="1021008" y="122413"/>
                </a:lnTo>
                <a:lnTo>
                  <a:pt x="1014890" y="111983"/>
                </a:lnTo>
                <a:lnTo>
                  <a:pt x="1007981" y="101681"/>
                </a:lnTo>
                <a:lnTo>
                  <a:pt x="1003151" y="90019"/>
                </a:lnTo>
                <a:lnTo>
                  <a:pt x="1003270" y="75506"/>
                </a:lnTo>
                <a:lnTo>
                  <a:pt x="1010158" y="73163"/>
                </a:lnTo>
                <a:lnTo>
                  <a:pt x="1017677" y="69488"/>
                </a:lnTo>
                <a:lnTo>
                  <a:pt x="1375328" y="9994"/>
                </a:lnTo>
                <a:lnTo>
                  <a:pt x="1425302" y="1814"/>
                </a:lnTo>
                <a:lnTo>
                  <a:pt x="1444700" y="0"/>
                </a:lnTo>
                <a:lnTo>
                  <a:pt x="1457846" y="3102"/>
                </a:lnTo>
                <a:lnTo>
                  <a:pt x="1467854" y="12519"/>
                </a:lnTo>
                <a:lnTo>
                  <a:pt x="1477834" y="29648"/>
                </a:lnTo>
                <a:lnTo>
                  <a:pt x="1480632" y="35108"/>
                </a:lnTo>
                <a:lnTo>
                  <a:pt x="1483758" y="40561"/>
                </a:lnTo>
                <a:lnTo>
                  <a:pt x="1487802" y="45078"/>
                </a:lnTo>
                <a:lnTo>
                  <a:pt x="1502405" y="66535"/>
                </a:lnTo>
                <a:lnTo>
                  <a:pt x="1508414" y="88353"/>
                </a:lnTo>
                <a:lnTo>
                  <a:pt x="1506238" y="111006"/>
                </a:lnTo>
                <a:lnTo>
                  <a:pt x="1496284" y="134967"/>
                </a:lnTo>
                <a:lnTo>
                  <a:pt x="1469522" y="183676"/>
                </a:lnTo>
                <a:lnTo>
                  <a:pt x="1442979" y="232499"/>
                </a:lnTo>
                <a:lnTo>
                  <a:pt x="1416640" y="281425"/>
                </a:lnTo>
                <a:lnTo>
                  <a:pt x="1390490" y="330444"/>
                </a:lnTo>
                <a:lnTo>
                  <a:pt x="1364515" y="379549"/>
                </a:lnTo>
                <a:lnTo>
                  <a:pt x="1344131" y="428153"/>
                </a:lnTo>
                <a:lnTo>
                  <a:pt x="1333034" y="475600"/>
                </a:lnTo>
                <a:lnTo>
                  <a:pt x="1328711" y="5080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077543" y="5042549"/>
            <a:ext cx="915669" cy="2118360"/>
          </a:xfrm>
          <a:custGeom>
            <a:avLst/>
            <a:gdLst/>
            <a:ahLst/>
            <a:cxnLst/>
            <a:rect l="l" t="t" r="r" b="b"/>
            <a:pathLst>
              <a:path w="915670" h="2118359">
                <a:moveTo>
                  <a:pt x="416276" y="1741650"/>
                </a:moveTo>
                <a:lnTo>
                  <a:pt x="432300" y="1732086"/>
                </a:lnTo>
                <a:lnTo>
                  <a:pt x="449602" y="1728726"/>
                </a:lnTo>
                <a:lnTo>
                  <a:pt x="467782" y="1729482"/>
                </a:lnTo>
                <a:lnTo>
                  <a:pt x="516866" y="1740707"/>
                </a:lnTo>
                <a:lnTo>
                  <a:pt x="566486" y="1774541"/>
                </a:lnTo>
                <a:lnTo>
                  <a:pt x="639440" y="1875964"/>
                </a:lnTo>
                <a:lnTo>
                  <a:pt x="645613" y="1874217"/>
                </a:lnTo>
                <a:lnTo>
                  <a:pt x="650756" y="1812521"/>
                </a:lnTo>
                <a:lnTo>
                  <a:pt x="654399" y="1750792"/>
                </a:lnTo>
                <a:lnTo>
                  <a:pt x="655233" y="1700814"/>
                </a:lnTo>
                <a:lnTo>
                  <a:pt x="655262" y="1650977"/>
                </a:lnTo>
                <a:lnTo>
                  <a:pt x="654478" y="1601283"/>
                </a:lnTo>
                <a:lnTo>
                  <a:pt x="652873" y="1551733"/>
                </a:lnTo>
                <a:lnTo>
                  <a:pt x="650439" y="1502327"/>
                </a:lnTo>
                <a:lnTo>
                  <a:pt x="647170" y="1453068"/>
                </a:lnTo>
                <a:lnTo>
                  <a:pt x="643058" y="1403956"/>
                </a:lnTo>
                <a:lnTo>
                  <a:pt x="638094" y="1354992"/>
                </a:lnTo>
                <a:lnTo>
                  <a:pt x="632272" y="1306178"/>
                </a:lnTo>
                <a:lnTo>
                  <a:pt x="625584" y="1257515"/>
                </a:lnTo>
                <a:lnTo>
                  <a:pt x="618023" y="1209003"/>
                </a:lnTo>
                <a:lnTo>
                  <a:pt x="609580" y="1160645"/>
                </a:lnTo>
                <a:lnTo>
                  <a:pt x="600249" y="1112441"/>
                </a:lnTo>
                <a:lnTo>
                  <a:pt x="590021" y="1064392"/>
                </a:lnTo>
                <a:lnTo>
                  <a:pt x="578890" y="1016500"/>
                </a:lnTo>
                <a:lnTo>
                  <a:pt x="566847" y="968766"/>
                </a:lnTo>
                <a:lnTo>
                  <a:pt x="553886" y="921190"/>
                </a:lnTo>
                <a:lnTo>
                  <a:pt x="539998" y="873775"/>
                </a:lnTo>
                <a:lnTo>
                  <a:pt x="525176" y="826521"/>
                </a:lnTo>
                <a:lnTo>
                  <a:pt x="509413" y="779430"/>
                </a:lnTo>
                <a:lnTo>
                  <a:pt x="492701" y="732502"/>
                </a:lnTo>
                <a:lnTo>
                  <a:pt x="475032" y="685738"/>
                </a:lnTo>
                <a:lnTo>
                  <a:pt x="456399" y="639141"/>
                </a:lnTo>
                <a:lnTo>
                  <a:pt x="437091" y="593597"/>
                </a:lnTo>
                <a:lnTo>
                  <a:pt x="416797" y="548654"/>
                </a:lnTo>
                <a:lnTo>
                  <a:pt x="395412" y="504361"/>
                </a:lnTo>
                <a:lnTo>
                  <a:pt x="372833" y="460772"/>
                </a:lnTo>
                <a:lnTo>
                  <a:pt x="348954" y="417936"/>
                </a:lnTo>
                <a:lnTo>
                  <a:pt x="323672" y="375906"/>
                </a:lnTo>
                <a:lnTo>
                  <a:pt x="296884" y="334732"/>
                </a:lnTo>
                <a:lnTo>
                  <a:pt x="268484" y="294466"/>
                </a:lnTo>
                <a:lnTo>
                  <a:pt x="238370" y="255160"/>
                </a:lnTo>
                <a:lnTo>
                  <a:pt x="206483" y="217206"/>
                </a:lnTo>
                <a:lnTo>
                  <a:pt x="172769" y="181580"/>
                </a:lnTo>
                <a:lnTo>
                  <a:pt x="136824" y="148773"/>
                </a:lnTo>
                <a:lnTo>
                  <a:pt x="98246" y="119279"/>
                </a:lnTo>
                <a:lnTo>
                  <a:pt x="56631" y="93591"/>
                </a:lnTo>
                <a:lnTo>
                  <a:pt x="11577" y="72200"/>
                </a:lnTo>
                <a:lnTo>
                  <a:pt x="7205" y="70442"/>
                </a:lnTo>
                <a:lnTo>
                  <a:pt x="3552" y="67046"/>
                </a:lnTo>
                <a:lnTo>
                  <a:pt x="0" y="64608"/>
                </a:lnTo>
                <a:lnTo>
                  <a:pt x="13528" y="32395"/>
                </a:lnTo>
                <a:lnTo>
                  <a:pt x="36020" y="10324"/>
                </a:lnTo>
                <a:lnTo>
                  <a:pt x="64900" y="0"/>
                </a:lnTo>
                <a:lnTo>
                  <a:pt x="97597" y="3026"/>
                </a:lnTo>
                <a:lnTo>
                  <a:pt x="140552" y="19522"/>
                </a:lnTo>
                <a:lnTo>
                  <a:pt x="180388" y="41352"/>
                </a:lnTo>
                <a:lnTo>
                  <a:pt x="217564" y="67541"/>
                </a:lnTo>
                <a:lnTo>
                  <a:pt x="252539" y="97111"/>
                </a:lnTo>
                <a:lnTo>
                  <a:pt x="291346" y="134597"/>
                </a:lnTo>
                <a:lnTo>
                  <a:pt x="327633" y="173954"/>
                </a:lnTo>
                <a:lnTo>
                  <a:pt x="361582" y="215041"/>
                </a:lnTo>
                <a:lnTo>
                  <a:pt x="393378" y="257718"/>
                </a:lnTo>
                <a:lnTo>
                  <a:pt x="423203" y="301844"/>
                </a:lnTo>
                <a:lnTo>
                  <a:pt x="451240" y="347277"/>
                </a:lnTo>
                <a:lnTo>
                  <a:pt x="477673" y="393878"/>
                </a:lnTo>
                <a:lnTo>
                  <a:pt x="502685" y="441505"/>
                </a:lnTo>
                <a:lnTo>
                  <a:pt x="514747" y="482500"/>
                </a:lnTo>
                <a:lnTo>
                  <a:pt x="532922" y="520797"/>
                </a:lnTo>
                <a:lnTo>
                  <a:pt x="553137" y="558205"/>
                </a:lnTo>
                <a:lnTo>
                  <a:pt x="571316" y="596535"/>
                </a:lnTo>
                <a:lnTo>
                  <a:pt x="587625" y="636155"/>
                </a:lnTo>
                <a:lnTo>
                  <a:pt x="604242" y="675674"/>
                </a:lnTo>
                <a:lnTo>
                  <a:pt x="620697" y="715255"/>
                </a:lnTo>
                <a:lnTo>
                  <a:pt x="636521" y="755063"/>
                </a:lnTo>
                <a:lnTo>
                  <a:pt x="653988" y="802384"/>
                </a:lnTo>
                <a:lnTo>
                  <a:pt x="670190" y="850016"/>
                </a:lnTo>
                <a:lnTo>
                  <a:pt x="685185" y="897947"/>
                </a:lnTo>
                <a:lnTo>
                  <a:pt x="699029" y="946162"/>
                </a:lnTo>
                <a:lnTo>
                  <a:pt x="711781" y="994646"/>
                </a:lnTo>
                <a:lnTo>
                  <a:pt x="723496" y="1043387"/>
                </a:lnTo>
                <a:lnTo>
                  <a:pt x="734233" y="1092370"/>
                </a:lnTo>
                <a:lnTo>
                  <a:pt x="744048" y="1141581"/>
                </a:lnTo>
                <a:lnTo>
                  <a:pt x="752999" y="1191007"/>
                </a:lnTo>
                <a:lnTo>
                  <a:pt x="761143" y="1240633"/>
                </a:lnTo>
                <a:lnTo>
                  <a:pt x="768537" y="1290446"/>
                </a:lnTo>
                <a:lnTo>
                  <a:pt x="774964" y="1339494"/>
                </a:lnTo>
                <a:lnTo>
                  <a:pt x="780409" y="1388567"/>
                </a:lnTo>
                <a:lnTo>
                  <a:pt x="784865" y="1437667"/>
                </a:lnTo>
                <a:lnTo>
                  <a:pt x="788326" y="1486795"/>
                </a:lnTo>
                <a:lnTo>
                  <a:pt x="790785" y="1535954"/>
                </a:lnTo>
                <a:lnTo>
                  <a:pt x="792235" y="1585146"/>
                </a:lnTo>
                <a:lnTo>
                  <a:pt x="792669" y="1634373"/>
                </a:lnTo>
                <a:lnTo>
                  <a:pt x="792081" y="1683637"/>
                </a:lnTo>
                <a:lnTo>
                  <a:pt x="790463" y="1732940"/>
                </a:lnTo>
                <a:lnTo>
                  <a:pt x="787625" y="1785076"/>
                </a:lnTo>
                <a:lnTo>
                  <a:pt x="788346" y="1787880"/>
                </a:lnTo>
                <a:lnTo>
                  <a:pt x="815794" y="1755806"/>
                </a:lnTo>
                <a:lnTo>
                  <a:pt x="825252" y="1740439"/>
                </a:lnTo>
                <a:lnTo>
                  <a:pt x="836695" y="1729475"/>
                </a:lnTo>
                <a:lnTo>
                  <a:pt x="851474" y="1724091"/>
                </a:lnTo>
                <a:lnTo>
                  <a:pt x="870938" y="1725468"/>
                </a:lnTo>
                <a:lnTo>
                  <a:pt x="882028" y="1726666"/>
                </a:lnTo>
                <a:lnTo>
                  <a:pt x="893456" y="1727207"/>
                </a:lnTo>
                <a:lnTo>
                  <a:pt x="904755" y="1730042"/>
                </a:lnTo>
                <a:lnTo>
                  <a:pt x="915459" y="1738121"/>
                </a:lnTo>
                <a:lnTo>
                  <a:pt x="913426" y="1744527"/>
                </a:lnTo>
                <a:lnTo>
                  <a:pt x="912036" y="1752135"/>
                </a:lnTo>
                <a:lnTo>
                  <a:pt x="787660" y="1996972"/>
                </a:lnTo>
                <a:lnTo>
                  <a:pt x="739038" y="2092122"/>
                </a:lnTo>
                <a:lnTo>
                  <a:pt x="707792" y="2117829"/>
                </a:lnTo>
                <a:lnTo>
                  <a:pt x="689616" y="2115810"/>
                </a:lnTo>
                <a:lnTo>
                  <a:pt x="684033" y="2114881"/>
                </a:lnTo>
                <a:lnTo>
                  <a:pt x="678275" y="2114201"/>
                </a:lnTo>
                <a:lnTo>
                  <a:pt x="629308" y="2106197"/>
                </a:lnTo>
                <a:lnTo>
                  <a:pt x="601361" y="2071522"/>
                </a:lnTo>
                <a:lnTo>
                  <a:pt x="579870" y="2024827"/>
                </a:lnTo>
                <a:lnTo>
                  <a:pt x="558176" y="1978233"/>
                </a:lnTo>
                <a:lnTo>
                  <a:pt x="536294" y="1931733"/>
                </a:lnTo>
                <a:lnTo>
                  <a:pt x="514238" y="1885322"/>
                </a:lnTo>
                <a:lnTo>
                  <a:pt x="492024" y="1838994"/>
                </a:lnTo>
                <a:lnTo>
                  <a:pt x="467120" y="1797093"/>
                </a:lnTo>
                <a:lnTo>
                  <a:pt x="437988" y="1762728"/>
                </a:lnTo>
                <a:lnTo>
                  <a:pt x="416276" y="17416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1230020" y="4874811"/>
            <a:ext cx="1211580" cy="1971039"/>
          </a:xfrm>
          <a:custGeom>
            <a:avLst/>
            <a:gdLst/>
            <a:ahLst/>
            <a:cxnLst/>
            <a:rect l="l" t="t" r="r" b="b"/>
            <a:pathLst>
              <a:path w="1211579" h="1971040">
                <a:moveTo>
                  <a:pt x="721591" y="1648745"/>
                </a:moveTo>
                <a:lnTo>
                  <a:pt x="735551" y="1636361"/>
                </a:lnTo>
                <a:lnTo>
                  <a:pt x="751923" y="1629836"/>
                </a:lnTo>
                <a:lnTo>
                  <a:pt x="769926" y="1627189"/>
                </a:lnTo>
                <a:lnTo>
                  <a:pt x="788775" y="1626444"/>
                </a:lnTo>
                <a:lnTo>
                  <a:pt x="820242" y="1629068"/>
                </a:lnTo>
                <a:lnTo>
                  <a:pt x="849002" y="1638133"/>
                </a:lnTo>
                <a:lnTo>
                  <a:pt x="875299" y="1653059"/>
                </a:lnTo>
                <a:lnTo>
                  <a:pt x="899374" y="1673267"/>
                </a:lnTo>
                <a:lnTo>
                  <a:pt x="965879" y="1739105"/>
                </a:lnTo>
                <a:lnTo>
                  <a:pt x="971619" y="1736238"/>
                </a:lnTo>
                <a:lnTo>
                  <a:pt x="965171" y="1674665"/>
                </a:lnTo>
                <a:lnTo>
                  <a:pt x="957244" y="1613339"/>
                </a:lnTo>
                <a:lnTo>
                  <a:pt x="948748" y="1564081"/>
                </a:lnTo>
                <a:lnTo>
                  <a:pt x="939486" y="1515112"/>
                </a:lnTo>
                <a:lnTo>
                  <a:pt x="929452" y="1466436"/>
                </a:lnTo>
                <a:lnTo>
                  <a:pt x="918639" y="1418053"/>
                </a:lnTo>
                <a:lnTo>
                  <a:pt x="907038" y="1369967"/>
                </a:lnTo>
                <a:lnTo>
                  <a:pt x="894644" y="1322180"/>
                </a:lnTo>
                <a:lnTo>
                  <a:pt x="881449" y="1274696"/>
                </a:lnTo>
                <a:lnTo>
                  <a:pt x="867445" y="1227516"/>
                </a:lnTo>
                <a:lnTo>
                  <a:pt x="852626" y="1180642"/>
                </a:lnTo>
                <a:lnTo>
                  <a:pt x="836984" y="1134079"/>
                </a:lnTo>
                <a:lnTo>
                  <a:pt x="820512" y="1087827"/>
                </a:lnTo>
                <a:lnTo>
                  <a:pt x="803203" y="1041890"/>
                </a:lnTo>
                <a:lnTo>
                  <a:pt x="785050" y="996270"/>
                </a:lnTo>
                <a:lnTo>
                  <a:pt x="766045" y="950970"/>
                </a:lnTo>
                <a:lnTo>
                  <a:pt x="746182" y="905993"/>
                </a:lnTo>
                <a:lnTo>
                  <a:pt x="725452" y="861340"/>
                </a:lnTo>
                <a:lnTo>
                  <a:pt x="703850" y="817015"/>
                </a:lnTo>
                <a:lnTo>
                  <a:pt x="681367" y="773019"/>
                </a:lnTo>
                <a:lnTo>
                  <a:pt x="657996" y="729357"/>
                </a:lnTo>
                <a:lnTo>
                  <a:pt x="633731" y="686029"/>
                </a:lnTo>
                <a:lnTo>
                  <a:pt x="608564" y="643039"/>
                </a:lnTo>
                <a:lnTo>
                  <a:pt x="582488" y="600389"/>
                </a:lnTo>
                <a:lnTo>
                  <a:pt x="555496" y="558082"/>
                </a:lnTo>
                <a:lnTo>
                  <a:pt x="528037" y="516935"/>
                </a:lnTo>
                <a:lnTo>
                  <a:pt x="499721" y="476562"/>
                </a:lnTo>
                <a:lnTo>
                  <a:pt x="470454" y="437032"/>
                </a:lnTo>
                <a:lnTo>
                  <a:pt x="440145" y="398416"/>
                </a:lnTo>
                <a:lnTo>
                  <a:pt x="408700" y="360782"/>
                </a:lnTo>
                <a:lnTo>
                  <a:pt x="376027" y="324201"/>
                </a:lnTo>
                <a:lnTo>
                  <a:pt x="342033" y="288743"/>
                </a:lnTo>
                <a:lnTo>
                  <a:pt x="306625" y="254476"/>
                </a:lnTo>
                <a:lnTo>
                  <a:pt x="269711" y="221472"/>
                </a:lnTo>
                <a:lnTo>
                  <a:pt x="231309" y="190128"/>
                </a:lnTo>
                <a:lnTo>
                  <a:pt x="191545" y="161411"/>
                </a:lnTo>
                <a:lnTo>
                  <a:pt x="150115" y="135879"/>
                </a:lnTo>
                <a:lnTo>
                  <a:pt x="106715" y="114094"/>
                </a:lnTo>
                <a:lnTo>
                  <a:pt x="61041" y="96613"/>
                </a:lnTo>
                <a:lnTo>
                  <a:pt x="12789" y="83996"/>
                </a:lnTo>
                <a:lnTo>
                  <a:pt x="8166" y="83083"/>
                </a:lnTo>
                <a:lnTo>
                  <a:pt x="3944" y="80428"/>
                </a:lnTo>
                <a:lnTo>
                  <a:pt x="25269" y="18648"/>
                </a:lnTo>
                <a:lnTo>
                  <a:pt x="84407" y="0"/>
                </a:lnTo>
                <a:lnTo>
                  <a:pt x="129684" y="8199"/>
                </a:lnTo>
                <a:lnTo>
                  <a:pt x="172891" y="22221"/>
                </a:lnTo>
                <a:lnTo>
                  <a:pt x="214297" y="41020"/>
                </a:lnTo>
                <a:lnTo>
                  <a:pt x="254171" y="63552"/>
                </a:lnTo>
                <a:lnTo>
                  <a:pt x="299286" y="93148"/>
                </a:lnTo>
                <a:lnTo>
                  <a:pt x="342273" y="125051"/>
                </a:lnTo>
                <a:lnTo>
                  <a:pt x="383286" y="159090"/>
                </a:lnTo>
                <a:lnTo>
                  <a:pt x="422480" y="195092"/>
                </a:lnTo>
                <a:lnTo>
                  <a:pt x="460007" y="232884"/>
                </a:lnTo>
                <a:lnTo>
                  <a:pt x="496022" y="272295"/>
                </a:lnTo>
                <a:lnTo>
                  <a:pt x="530679" y="313151"/>
                </a:lnTo>
                <a:lnTo>
                  <a:pt x="564130" y="355281"/>
                </a:lnTo>
                <a:lnTo>
                  <a:pt x="583623" y="393309"/>
                </a:lnTo>
                <a:lnTo>
                  <a:pt x="608618" y="427547"/>
                </a:lnTo>
                <a:lnTo>
                  <a:pt x="635451" y="460532"/>
                </a:lnTo>
                <a:lnTo>
                  <a:pt x="660457" y="494801"/>
                </a:lnTo>
                <a:lnTo>
                  <a:pt x="683866" y="530686"/>
                </a:lnTo>
                <a:lnTo>
                  <a:pt x="707558" y="566415"/>
                </a:lnTo>
                <a:lnTo>
                  <a:pt x="731102" y="602235"/>
                </a:lnTo>
                <a:lnTo>
                  <a:pt x="754069" y="638395"/>
                </a:lnTo>
                <a:lnTo>
                  <a:pt x="780051" y="681631"/>
                </a:lnTo>
                <a:lnTo>
                  <a:pt x="804848" y="725408"/>
                </a:lnTo>
                <a:lnTo>
                  <a:pt x="828515" y="769704"/>
                </a:lnTo>
                <a:lnTo>
                  <a:pt x="851104" y="814492"/>
                </a:lnTo>
                <a:lnTo>
                  <a:pt x="872670" y="859750"/>
                </a:lnTo>
                <a:lnTo>
                  <a:pt x="893266" y="905452"/>
                </a:lnTo>
                <a:lnTo>
                  <a:pt x="912945" y="951575"/>
                </a:lnTo>
                <a:lnTo>
                  <a:pt x="931761" y="998094"/>
                </a:lnTo>
                <a:lnTo>
                  <a:pt x="949769" y="1044985"/>
                </a:lnTo>
                <a:lnTo>
                  <a:pt x="967021" y="1092224"/>
                </a:lnTo>
                <a:lnTo>
                  <a:pt x="983570" y="1139785"/>
                </a:lnTo>
                <a:lnTo>
                  <a:pt x="999027" y="1186776"/>
                </a:lnTo>
                <a:lnTo>
                  <a:pt x="1013524" y="1233974"/>
                </a:lnTo>
                <a:lnTo>
                  <a:pt x="1027055" y="1281382"/>
                </a:lnTo>
                <a:lnTo>
                  <a:pt x="1039613" y="1329004"/>
                </a:lnTo>
                <a:lnTo>
                  <a:pt x="1051192" y="1376843"/>
                </a:lnTo>
                <a:lnTo>
                  <a:pt x="1061787" y="1424903"/>
                </a:lnTo>
                <a:lnTo>
                  <a:pt x="1071389" y="1473186"/>
                </a:lnTo>
                <a:lnTo>
                  <a:pt x="1079994" y="1521696"/>
                </a:lnTo>
                <a:lnTo>
                  <a:pt x="1087595" y="1570437"/>
                </a:lnTo>
                <a:lnTo>
                  <a:pt x="1094525" y="1622187"/>
                </a:lnTo>
                <a:lnTo>
                  <a:pt x="1095757" y="1624808"/>
                </a:lnTo>
                <a:lnTo>
                  <a:pt x="1116744" y="1588179"/>
                </a:lnTo>
                <a:lnTo>
                  <a:pt x="1123172" y="1571319"/>
                </a:lnTo>
                <a:lnTo>
                  <a:pt x="1132371" y="1558414"/>
                </a:lnTo>
                <a:lnTo>
                  <a:pt x="1145888" y="1550370"/>
                </a:lnTo>
                <a:lnTo>
                  <a:pt x="1165267" y="1548094"/>
                </a:lnTo>
                <a:lnTo>
                  <a:pt x="1176386" y="1547204"/>
                </a:lnTo>
                <a:lnTo>
                  <a:pt x="1187715" y="1545606"/>
                </a:lnTo>
                <a:lnTo>
                  <a:pt x="1199345" y="1546284"/>
                </a:lnTo>
                <a:lnTo>
                  <a:pt x="1211367" y="1552227"/>
                </a:lnTo>
                <a:lnTo>
                  <a:pt x="1210563" y="1558899"/>
                </a:lnTo>
                <a:lnTo>
                  <a:pt x="1210615" y="1566632"/>
                </a:lnTo>
                <a:lnTo>
                  <a:pt x="1134059" y="1830363"/>
                </a:lnTo>
                <a:lnTo>
                  <a:pt x="1104025" y="1932908"/>
                </a:lnTo>
                <a:lnTo>
                  <a:pt x="1078119" y="1963989"/>
                </a:lnTo>
                <a:lnTo>
                  <a:pt x="1054226" y="1965522"/>
                </a:lnTo>
                <a:lnTo>
                  <a:pt x="1048443" y="1965927"/>
                </a:lnTo>
                <a:lnTo>
                  <a:pt x="1043069" y="1967471"/>
                </a:lnTo>
                <a:lnTo>
                  <a:pt x="1019390" y="1970978"/>
                </a:lnTo>
                <a:lnTo>
                  <a:pt x="998843" y="1967191"/>
                </a:lnTo>
                <a:lnTo>
                  <a:pt x="980872" y="1956260"/>
                </a:lnTo>
                <a:lnTo>
                  <a:pt x="964921" y="1938334"/>
                </a:lnTo>
                <a:lnTo>
                  <a:pt x="935103" y="1896464"/>
                </a:lnTo>
                <a:lnTo>
                  <a:pt x="905104" y="1854730"/>
                </a:lnTo>
                <a:lnTo>
                  <a:pt x="874938" y="1813124"/>
                </a:lnTo>
                <a:lnTo>
                  <a:pt x="844617" y="1771638"/>
                </a:lnTo>
                <a:lnTo>
                  <a:pt x="814157" y="1730262"/>
                </a:lnTo>
                <a:lnTo>
                  <a:pt x="781878" y="1693739"/>
                </a:lnTo>
                <a:lnTo>
                  <a:pt x="746851" y="1665406"/>
                </a:lnTo>
                <a:lnTo>
                  <a:pt x="721591" y="164874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5619471" y="5042549"/>
            <a:ext cx="915669" cy="2118360"/>
          </a:xfrm>
          <a:custGeom>
            <a:avLst/>
            <a:gdLst/>
            <a:ahLst/>
            <a:cxnLst/>
            <a:rect l="l" t="t" r="r" b="b"/>
            <a:pathLst>
              <a:path w="915669" h="2118359">
                <a:moveTo>
                  <a:pt x="416276" y="1741650"/>
                </a:moveTo>
                <a:lnTo>
                  <a:pt x="432300" y="1732086"/>
                </a:lnTo>
                <a:lnTo>
                  <a:pt x="449602" y="1728726"/>
                </a:lnTo>
                <a:lnTo>
                  <a:pt x="467782" y="1729482"/>
                </a:lnTo>
                <a:lnTo>
                  <a:pt x="516866" y="1740707"/>
                </a:lnTo>
                <a:lnTo>
                  <a:pt x="566486" y="1774541"/>
                </a:lnTo>
                <a:lnTo>
                  <a:pt x="639440" y="1875964"/>
                </a:lnTo>
                <a:lnTo>
                  <a:pt x="645613" y="1874217"/>
                </a:lnTo>
                <a:lnTo>
                  <a:pt x="650756" y="1812521"/>
                </a:lnTo>
                <a:lnTo>
                  <a:pt x="654399" y="1750792"/>
                </a:lnTo>
                <a:lnTo>
                  <a:pt x="655233" y="1700814"/>
                </a:lnTo>
                <a:lnTo>
                  <a:pt x="655262" y="1650977"/>
                </a:lnTo>
                <a:lnTo>
                  <a:pt x="654478" y="1601283"/>
                </a:lnTo>
                <a:lnTo>
                  <a:pt x="652873" y="1551733"/>
                </a:lnTo>
                <a:lnTo>
                  <a:pt x="650439" y="1502327"/>
                </a:lnTo>
                <a:lnTo>
                  <a:pt x="647170" y="1453068"/>
                </a:lnTo>
                <a:lnTo>
                  <a:pt x="643058" y="1403956"/>
                </a:lnTo>
                <a:lnTo>
                  <a:pt x="638094" y="1354992"/>
                </a:lnTo>
                <a:lnTo>
                  <a:pt x="632272" y="1306178"/>
                </a:lnTo>
                <a:lnTo>
                  <a:pt x="625584" y="1257515"/>
                </a:lnTo>
                <a:lnTo>
                  <a:pt x="618023" y="1209003"/>
                </a:lnTo>
                <a:lnTo>
                  <a:pt x="609580" y="1160645"/>
                </a:lnTo>
                <a:lnTo>
                  <a:pt x="600249" y="1112441"/>
                </a:lnTo>
                <a:lnTo>
                  <a:pt x="590021" y="1064392"/>
                </a:lnTo>
                <a:lnTo>
                  <a:pt x="578890" y="1016500"/>
                </a:lnTo>
                <a:lnTo>
                  <a:pt x="566847" y="968766"/>
                </a:lnTo>
                <a:lnTo>
                  <a:pt x="553886" y="921190"/>
                </a:lnTo>
                <a:lnTo>
                  <a:pt x="539998" y="873775"/>
                </a:lnTo>
                <a:lnTo>
                  <a:pt x="525176" y="826521"/>
                </a:lnTo>
                <a:lnTo>
                  <a:pt x="509413" y="779430"/>
                </a:lnTo>
                <a:lnTo>
                  <a:pt x="492701" y="732502"/>
                </a:lnTo>
                <a:lnTo>
                  <a:pt x="475032" y="685738"/>
                </a:lnTo>
                <a:lnTo>
                  <a:pt x="456399" y="639141"/>
                </a:lnTo>
                <a:lnTo>
                  <a:pt x="437091" y="593597"/>
                </a:lnTo>
                <a:lnTo>
                  <a:pt x="416797" y="548654"/>
                </a:lnTo>
                <a:lnTo>
                  <a:pt x="395412" y="504361"/>
                </a:lnTo>
                <a:lnTo>
                  <a:pt x="372833" y="460772"/>
                </a:lnTo>
                <a:lnTo>
                  <a:pt x="348954" y="417936"/>
                </a:lnTo>
                <a:lnTo>
                  <a:pt x="323672" y="375906"/>
                </a:lnTo>
                <a:lnTo>
                  <a:pt x="296884" y="334732"/>
                </a:lnTo>
                <a:lnTo>
                  <a:pt x="268484" y="294466"/>
                </a:lnTo>
                <a:lnTo>
                  <a:pt x="238370" y="255160"/>
                </a:lnTo>
                <a:lnTo>
                  <a:pt x="206483" y="217206"/>
                </a:lnTo>
                <a:lnTo>
                  <a:pt x="172769" y="181580"/>
                </a:lnTo>
                <a:lnTo>
                  <a:pt x="136824" y="148773"/>
                </a:lnTo>
                <a:lnTo>
                  <a:pt x="98246" y="119279"/>
                </a:lnTo>
                <a:lnTo>
                  <a:pt x="56631" y="93591"/>
                </a:lnTo>
                <a:lnTo>
                  <a:pt x="11577" y="72200"/>
                </a:lnTo>
                <a:lnTo>
                  <a:pt x="7205" y="70442"/>
                </a:lnTo>
                <a:lnTo>
                  <a:pt x="3552" y="67046"/>
                </a:lnTo>
                <a:lnTo>
                  <a:pt x="0" y="64608"/>
                </a:lnTo>
                <a:lnTo>
                  <a:pt x="13528" y="32395"/>
                </a:lnTo>
                <a:lnTo>
                  <a:pt x="36020" y="10324"/>
                </a:lnTo>
                <a:lnTo>
                  <a:pt x="64900" y="0"/>
                </a:lnTo>
                <a:lnTo>
                  <a:pt x="97597" y="3026"/>
                </a:lnTo>
                <a:lnTo>
                  <a:pt x="140552" y="19522"/>
                </a:lnTo>
                <a:lnTo>
                  <a:pt x="180388" y="41352"/>
                </a:lnTo>
                <a:lnTo>
                  <a:pt x="217564" y="67541"/>
                </a:lnTo>
                <a:lnTo>
                  <a:pt x="252539" y="97111"/>
                </a:lnTo>
                <a:lnTo>
                  <a:pt x="291346" y="134597"/>
                </a:lnTo>
                <a:lnTo>
                  <a:pt x="327633" y="173954"/>
                </a:lnTo>
                <a:lnTo>
                  <a:pt x="361582" y="215041"/>
                </a:lnTo>
                <a:lnTo>
                  <a:pt x="393378" y="257718"/>
                </a:lnTo>
                <a:lnTo>
                  <a:pt x="423203" y="301844"/>
                </a:lnTo>
                <a:lnTo>
                  <a:pt x="451240" y="347277"/>
                </a:lnTo>
                <a:lnTo>
                  <a:pt x="477673" y="393878"/>
                </a:lnTo>
                <a:lnTo>
                  <a:pt x="502685" y="441505"/>
                </a:lnTo>
                <a:lnTo>
                  <a:pt x="514747" y="482500"/>
                </a:lnTo>
                <a:lnTo>
                  <a:pt x="532922" y="520797"/>
                </a:lnTo>
                <a:lnTo>
                  <a:pt x="553137" y="558205"/>
                </a:lnTo>
                <a:lnTo>
                  <a:pt x="571316" y="596535"/>
                </a:lnTo>
                <a:lnTo>
                  <a:pt x="587625" y="636155"/>
                </a:lnTo>
                <a:lnTo>
                  <a:pt x="604242" y="675674"/>
                </a:lnTo>
                <a:lnTo>
                  <a:pt x="620697" y="715255"/>
                </a:lnTo>
                <a:lnTo>
                  <a:pt x="636521" y="755063"/>
                </a:lnTo>
                <a:lnTo>
                  <a:pt x="653988" y="802384"/>
                </a:lnTo>
                <a:lnTo>
                  <a:pt x="670190" y="850016"/>
                </a:lnTo>
                <a:lnTo>
                  <a:pt x="685185" y="897947"/>
                </a:lnTo>
                <a:lnTo>
                  <a:pt x="699029" y="946162"/>
                </a:lnTo>
                <a:lnTo>
                  <a:pt x="711781" y="994646"/>
                </a:lnTo>
                <a:lnTo>
                  <a:pt x="723496" y="1043387"/>
                </a:lnTo>
                <a:lnTo>
                  <a:pt x="734233" y="1092370"/>
                </a:lnTo>
                <a:lnTo>
                  <a:pt x="744048" y="1141581"/>
                </a:lnTo>
                <a:lnTo>
                  <a:pt x="752999" y="1191007"/>
                </a:lnTo>
                <a:lnTo>
                  <a:pt x="761143" y="1240633"/>
                </a:lnTo>
                <a:lnTo>
                  <a:pt x="768537" y="1290446"/>
                </a:lnTo>
                <a:lnTo>
                  <a:pt x="774964" y="1339494"/>
                </a:lnTo>
                <a:lnTo>
                  <a:pt x="780409" y="1388567"/>
                </a:lnTo>
                <a:lnTo>
                  <a:pt x="784865" y="1437667"/>
                </a:lnTo>
                <a:lnTo>
                  <a:pt x="788326" y="1486795"/>
                </a:lnTo>
                <a:lnTo>
                  <a:pt x="790785" y="1535954"/>
                </a:lnTo>
                <a:lnTo>
                  <a:pt x="792235" y="1585146"/>
                </a:lnTo>
                <a:lnTo>
                  <a:pt x="792669" y="1634373"/>
                </a:lnTo>
                <a:lnTo>
                  <a:pt x="792081" y="1683637"/>
                </a:lnTo>
                <a:lnTo>
                  <a:pt x="790463" y="1732940"/>
                </a:lnTo>
                <a:lnTo>
                  <a:pt x="787625" y="1785076"/>
                </a:lnTo>
                <a:lnTo>
                  <a:pt x="788346" y="1787880"/>
                </a:lnTo>
                <a:lnTo>
                  <a:pt x="815794" y="1755806"/>
                </a:lnTo>
                <a:lnTo>
                  <a:pt x="825252" y="1740439"/>
                </a:lnTo>
                <a:lnTo>
                  <a:pt x="836695" y="1729475"/>
                </a:lnTo>
                <a:lnTo>
                  <a:pt x="851474" y="1724091"/>
                </a:lnTo>
                <a:lnTo>
                  <a:pt x="870938" y="1725468"/>
                </a:lnTo>
                <a:lnTo>
                  <a:pt x="882028" y="1726666"/>
                </a:lnTo>
                <a:lnTo>
                  <a:pt x="893456" y="1727207"/>
                </a:lnTo>
                <a:lnTo>
                  <a:pt x="904755" y="1730042"/>
                </a:lnTo>
                <a:lnTo>
                  <a:pt x="915459" y="1738121"/>
                </a:lnTo>
                <a:lnTo>
                  <a:pt x="913426" y="1744527"/>
                </a:lnTo>
                <a:lnTo>
                  <a:pt x="912036" y="1752135"/>
                </a:lnTo>
                <a:lnTo>
                  <a:pt x="787660" y="1996972"/>
                </a:lnTo>
                <a:lnTo>
                  <a:pt x="739038" y="2092122"/>
                </a:lnTo>
                <a:lnTo>
                  <a:pt x="707792" y="2117829"/>
                </a:lnTo>
                <a:lnTo>
                  <a:pt x="689616" y="2115810"/>
                </a:lnTo>
                <a:lnTo>
                  <a:pt x="684033" y="2114881"/>
                </a:lnTo>
                <a:lnTo>
                  <a:pt x="678275" y="2114201"/>
                </a:lnTo>
                <a:lnTo>
                  <a:pt x="629308" y="2106197"/>
                </a:lnTo>
                <a:lnTo>
                  <a:pt x="601361" y="2071522"/>
                </a:lnTo>
                <a:lnTo>
                  <a:pt x="579870" y="2024827"/>
                </a:lnTo>
                <a:lnTo>
                  <a:pt x="558176" y="1978233"/>
                </a:lnTo>
                <a:lnTo>
                  <a:pt x="536294" y="1931733"/>
                </a:lnTo>
                <a:lnTo>
                  <a:pt x="514238" y="1885322"/>
                </a:lnTo>
                <a:lnTo>
                  <a:pt x="492024" y="1838994"/>
                </a:lnTo>
                <a:lnTo>
                  <a:pt x="467120" y="1797093"/>
                </a:lnTo>
                <a:lnTo>
                  <a:pt x="437988" y="1762728"/>
                </a:lnTo>
                <a:lnTo>
                  <a:pt x="416276" y="17416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3" name="object 23"/>
          <p:cNvGrpSpPr/>
          <p:nvPr/>
        </p:nvGrpSpPr>
        <p:grpSpPr>
          <a:xfrm>
            <a:off x="10559308" y="5328711"/>
            <a:ext cx="3532504" cy="4166235"/>
            <a:chOff x="10559308" y="5328711"/>
            <a:chExt cx="3532504" cy="4166235"/>
          </a:xfrm>
        </p:grpSpPr>
        <p:sp>
          <p:nvSpPr>
            <p:cNvPr id="24" name="object 24"/>
            <p:cNvSpPr/>
            <p:nvPr/>
          </p:nvSpPr>
          <p:spPr>
            <a:xfrm>
              <a:off x="10559308" y="6923135"/>
              <a:ext cx="2571749" cy="257174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12921490" y="5328711"/>
              <a:ext cx="1170305" cy="1965960"/>
            </a:xfrm>
            <a:custGeom>
              <a:avLst/>
              <a:gdLst/>
              <a:ahLst/>
              <a:cxnLst/>
              <a:rect l="l" t="t" r="r" b="b"/>
              <a:pathLst>
                <a:path w="1170305" h="1965959">
                  <a:moveTo>
                    <a:pt x="1058302" y="480053"/>
                  </a:moveTo>
                  <a:lnTo>
                    <a:pt x="1013514" y="451858"/>
                  </a:lnTo>
                  <a:lnTo>
                    <a:pt x="987104" y="408988"/>
                  </a:lnTo>
                  <a:lnTo>
                    <a:pt x="976439" y="349886"/>
                  </a:lnTo>
                  <a:lnTo>
                    <a:pt x="979853" y="318640"/>
                  </a:lnTo>
                  <a:lnTo>
                    <a:pt x="997608" y="226757"/>
                  </a:lnTo>
                  <a:lnTo>
                    <a:pt x="992035" y="223580"/>
                  </a:lnTo>
                  <a:lnTo>
                    <a:pt x="944437" y="263169"/>
                  </a:lnTo>
                  <a:lnTo>
                    <a:pt x="897867" y="303851"/>
                  </a:lnTo>
                  <a:lnTo>
                    <a:pt x="861646" y="338297"/>
                  </a:lnTo>
                  <a:lnTo>
                    <a:pt x="826090" y="373218"/>
                  </a:lnTo>
                  <a:lnTo>
                    <a:pt x="791206" y="408619"/>
                  </a:lnTo>
                  <a:lnTo>
                    <a:pt x="757000" y="444504"/>
                  </a:lnTo>
                  <a:lnTo>
                    <a:pt x="723478" y="480879"/>
                  </a:lnTo>
                  <a:lnTo>
                    <a:pt x="690646" y="517746"/>
                  </a:lnTo>
                  <a:lnTo>
                    <a:pt x="658511" y="555112"/>
                  </a:lnTo>
                  <a:lnTo>
                    <a:pt x="627078" y="592981"/>
                  </a:lnTo>
                  <a:lnTo>
                    <a:pt x="596353" y="631357"/>
                  </a:lnTo>
                  <a:lnTo>
                    <a:pt x="566343" y="670245"/>
                  </a:lnTo>
                  <a:lnTo>
                    <a:pt x="537054" y="709649"/>
                  </a:lnTo>
                  <a:lnTo>
                    <a:pt x="508492" y="749574"/>
                  </a:lnTo>
                  <a:lnTo>
                    <a:pt x="480663" y="790025"/>
                  </a:lnTo>
                  <a:lnTo>
                    <a:pt x="453573" y="831005"/>
                  </a:lnTo>
                  <a:lnTo>
                    <a:pt x="427229" y="872521"/>
                  </a:lnTo>
                  <a:lnTo>
                    <a:pt x="401636" y="914575"/>
                  </a:lnTo>
                  <a:lnTo>
                    <a:pt x="376800" y="957173"/>
                  </a:lnTo>
                  <a:lnTo>
                    <a:pt x="352728" y="1000320"/>
                  </a:lnTo>
                  <a:lnTo>
                    <a:pt x="329426" y="1044019"/>
                  </a:lnTo>
                  <a:lnTo>
                    <a:pt x="306900" y="1088276"/>
                  </a:lnTo>
                  <a:lnTo>
                    <a:pt x="285156" y="1133095"/>
                  </a:lnTo>
                  <a:lnTo>
                    <a:pt x="264200" y="1178480"/>
                  </a:lnTo>
                  <a:lnTo>
                    <a:pt x="244038" y="1224436"/>
                  </a:lnTo>
                  <a:lnTo>
                    <a:pt x="225100" y="1270135"/>
                  </a:lnTo>
                  <a:lnTo>
                    <a:pt x="207282" y="1316117"/>
                  </a:lnTo>
                  <a:lnTo>
                    <a:pt x="190693" y="1362419"/>
                  </a:lnTo>
                  <a:lnTo>
                    <a:pt x="175443" y="1409081"/>
                  </a:lnTo>
                  <a:lnTo>
                    <a:pt x="161642" y="1456141"/>
                  </a:lnTo>
                  <a:lnTo>
                    <a:pt x="149398" y="1503636"/>
                  </a:lnTo>
                  <a:lnTo>
                    <a:pt x="138821" y="1551606"/>
                  </a:lnTo>
                  <a:lnTo>
                    <a:pt x="130022" y="1600087"/>
                  </a:lnTo>
                  <a:lnTo>
                    <a:pt x="123109" y="1649118"/>
                  </a:lnTo>
                  <a:lnTo>
                    <a:pt x="118403" y="1698465"/>
                  </a:lnTo>
                  <a:lnTo>
                    <a:pt x="116637" y="1747483"/>
                  </a:lnTo>
                  <a:lnTo>
                    <a:pt x="118446" y="1796114"/>
                  </a:lnTo>
                  <a:lnTo>
                    <a:pt x="124464" y="1844301"/>
                  </a:lnTo>
                  <a:lnTo>
                    <a:pt x="135324" y="1891985"/>
                  </a:lnTo>
                  <a:lnTo>
                    <a:pt x="151661" y="1939108"/>
                  </a:lnTo>
                  <a:lnTo>
                    <a:pt x="153472" y="1943458"/>
                  </a:lnTo>
                  <a:lnTo>
                    <a:pt x="153612" y="1948444"/>
                  </a:lnTo>
                  <a:lnTo>
                    <a:pt x="154365" y="1952686"/>
                  </a:lnTo>
                  <a:lnTo>
                    <a:pt x="121910" y="1965625"/>
                  </a:lnTo>
                  <a:lnTo>
                    <a:pt x="90403" y="1965062"/>
                  </a:lnTo>
                  <a:lnTo>
                    <a:pt x="42026" y="1926272"/>
                  </a:lnTo>
                  <a:lnTo>
                    <a:pt x="23672" y="1884077"/>
                  </a:lnTo>
                  <a:lnTo>
                    <a:pt x="11308" y="1840367"/>
                  </a:lnTo>
                  <a:lnTo>
                    <a:pt x="3916" y="1795498"/>
                  </a:lnTo>
                  <a:lnTo>
                    <a:pt x="479" y="1749827"/>
                  </a:lnTo>
                  <a:lnTo>
                    <a:pt x="0" y="1695873"/>
                  </a:lnTo>
                  <a:lnTo>
                    <a:pt x="2621" y="1642405"/>
                  </a:lnTo>
                  <a:lnTo>
                    <a:pt x="8115" y="1589390"/>
                  </a:lnTo>
                  <a:lnTo>
                    <a:pt x="16253" y="1536797"/>
                  </a:lnTo>
                  <a:lnTo>
                    <a:pt x="26806" y="1484593"/>
                  </a:lnTo>
                  <a:lnTo>
                    <a:pt x="39544" y="1432747"/>
                  </a:lnTo>
                  <a:lnTo>
                    <a:pt x="54239" y="1381226"/>
                  </a:lnTo>
                  <a:lnTo>
                    <a:pt x="70663" y="1330000"/>
                  </a:lnTo>
                  <a:lnTo>
                    <a:pt x="91437" y="1292656"/>
                  </a:lnTo>
                  <a:lnTo>
                    <a:pt x="106001" y="1252846"/>
                  </a:lnTo>
                  <a:lnTo>
                    <a:pt x="118502" y="1212204"/>
                  </a:lnTo>
                  <a:lnTo>
                    <a:pt x="133087" y="1172368"/>
                  </a:lnTo>
                  <a:lnTo>
                    <a:pt x="149903" y="1132960"/>
                  </a:lnTo>
                  <a:lnTo>
                    <a:pt x="166431" y="1093404"/>
                  </a:lnTo>
                  <a:lnTo>
                    <a:pt x="183117" y="1053920"/>
                  </a:lnTo>
                  <a:lnTo>
                    <a:pt x="200407" y="1014727"/>
                  </a:lnTo>
                  <a:lnTo>
                    <a:pt x="221902" y="969094"/>
                  </a:lnTo>
                  <a:lnTo>
                    <a:pt x="244506" y="924145"/>
                  </a:lnTo>
                  <a:lnTo>
                    <a:pt x="268170" y="879848"/>
                  </a:lnTo>
                  <a:lnTo>
                    <a:pt x="292842" y="836172"/>
                  </a:lnTo>
                  <a:lnTo>
                    <a:pt x="318473" y="793086"/>
                  </a:lnTo>
                  <a:lnTo>
                    <a:pt x="345013" y="750559"/>
                  </a:lnTo>
                  <a:lnTo>
                    <a:pt x="372412" y="708560"/>
                  </a:lnTo>
                  <a:lnTo>
                    <a:pt x="400620" y="667058"/>
                  </a:lnTo>
                  <a:lnTo>
                    <a:pt x="429587" y="626023"/>
                  </a:lnTo>
                  <a:lnTo>
                    <a:pt x="459262" y="585422"/>
                  </a:lnTo>
                  <a:lnTo>
                    <a:pt x="489597" y="545224"/>
                  </a:lnTo>
                  <a:lnTo>
                    <a:pt x="520065" y="506253"/>
                  </a:lnTo>
                  <a:lnTo>
                    <a:pt x="551238" y="467964"/>
                  </a:lnTo>
                  <a:lnTo>
                    <a:pt x="583123" y="430362"/>
                  </a:lnTo>
                  <a:lnTo>
                    <a:pt x="615727" y="393449"/>
                  </a:lnTo>
                  <a:lnTo>
                    <a:pt x="649056" y="357230"/>
                  </a:lnTo>
                  <a:lnTo>
                    <a:pt x="683115" y="321706"/>
                  </a:lnTo>
                  <a:lnTo>
                    <a:pt x="717912" y="286882"/>
                  </a:lnTo>
                  <a:lnTo>
                    <a:pt x="753452" y="252762"/>
                  </a:lnTo>
                  <a:lnTo>
                    <a:pt x="789741" y="219348"/>
                  </a:lnTo>
                  <a:lnTo>
                    <a:pt x="828905" y="184818"/>
                  </a:lnTo>
                  <a:lnTo>
                    <a:pt x="830399" y="182338"/>
                  </a:lnTo>
                  <a:lnTo>
                    <a:pt x="835024" y="176819"/>
                  </a:lnTo>
                  <a:lnTo>
                    <a:pt x="821827" y="176967"/>
                  </a:lnTo>
                  <a:lnTo>
                    <a:pt x="809871" y="178940"/>
                  </a:lnTo>
                  <a:lnTo>
                    <a:pt x="798807" y="181961"/>
                  </a:lnTo>
                  <a:lnTo>
                    <a:pt x="788285" y="185255"/>
                  </a:lnTo>
                  <a:lnTo>
                    <a:pt x="770696" y="189284"/>
                  </a:lnTo>
                  <a:lnTo>
                    <a:pt x="754855" y="188812"/>
                  </a:lnTo>
                  <a:lnTo>
                    <a:pt x="740655" y="182049"/>
                  </a:lnTo>
                  <a:lnTo>
                    <a:pt x="727989" y="167205"/>
                  </a:lnTo>
                  <a:lnTo>
                    <a:pt x="721068" y="158457"/>
                  </a:lnTo>
                  <a:lnTo>
                    <a:pt x="713442" y="149929"/>
                  </a:lnTo>
                  <a:lnTo>
                    <a:pt x="707541" y="139884"/>
                  </a:lnTo>
                  <a:lnTo>
                    <a:pt x="705797" y="126588"/>
                  </a:lnTo>
                  <a:lnTo>
                    <a:pt x="711791" y="123547"/>
                  </a:lnTo>
                  <a:lnTo>
                    <a:pt x="718189" y="119204"/>
                  </a:lnTo>
                  <a:lnTo>
                    <a:pt x="979971" y="36228"/>
                  </a:lnTo>
                  <a:lnTo>
                    <a:pt x="1081907" y="4186"/>
                  </a:lnTo>
                  <a:lnTo>
                    <a:pt x="1099395" y="0"/>
                  </a:lnTo>
                  <a:lnTo>
                    <a:pt x="1111800" y="1127"/>
                  </a:lnTo>
                  <a:lnTo>
                    <a:pt x="1122144" y="8442"/>
                  </a:lnTo>
                  <a:lnTo>
                    <a:pt x="1133448" y="22818"/>
                  </a:lnTo>
                  <a:lnTo>
                    <a:pt x="1136701" y="27450"/>
                  </a:lnTo>
                  <a:lnTo>
                    <a:pt x="1140253" y="32033"/>
                  </a:lnTo>
                  <a:lnTo>
                    <a:pt x="1144523" y="35641"/>
                  </a:lnTo>
                  <a:lnTo>
                    <a:pt x="1160602" y="53375"/>
                  </a:lnTo>
                  <a:lnTo>
                    <a:pt x="1168877" y="72560"/>
                  </a:lnTo>
                  <a:lnTo>
                    <a:pt x="1169780" y="93574"/>
                  </a:lnTo>
                  <a:lnTo>
                    <a:pt x="1163747" y="116799"/>
                  </a:lnTo>
                  <a:lnTo>
                    <a:pt x="1145519" y="164861"/>
                  </a:lnTo>
                  <a:lnTo>
                    <a:pt x="1127506" y="212998"/>
                  </a:lnTo>
                  <a:lnTo>
                    <a:pt x="1109692" y="261203"/>
                  </a:lnTo>
                  <a:lnTo>
                    <a:pt x="1092062" y="309469"/>
                  </a:lnTo>
                  <a:lnTo>
                    <a:pt x="1074603" y="357791"/>
                  </a:lnTo>
                  <a:lnTo>
                    <a:pt x="1062188" y="404926"/>
                  </a:lnTo>
                  <a:lnTo>
                    <a:pt x="1058109" y="449792"/>
                  </a:lnTo>
                  <a:lnTo>
                    <a:pt x="1058302" y="4800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 txBox="1"/>
          <p:nvPr/>
        </p:nvSpPr>
        <p:spPr>
          <a:xfrm>
            <a:off x="11230020" y="7616501"/>
            <a:ext cx="1474016" cy="10720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14" dirty="0">
                <a:solidFill>
                  <a:srgbClr val="FFFFFF"/>
                </a:solidFill>
                <a:latin typeface="Noto Sans"/>
                <a:cs typeface="Noto Sans"/>
              </a:rPr>
              <a:t>T</a:t>
            </a:r>
            <a:r>
              <a:rPr sz="3400" spc="-300" dirty="0">
                <a:solidFill>
                  <a:srgbClr val="FFFFFF"/>
                </a:solidFill>
                <a:latin typeface="Noto Sans"/>
                <a:cs typeface="Noto Sans"/>
              </a:rPr>
              <a:t>I</a:t>
            </a:r>
            <a:r>
              <a:rPr sz="3400" spc="-160" dirty="0">
                <a:solidFill>
                  <a:srgbClr val="FFFFFF"/>
                </a:solidFill>
                <a:latin typeface="Noto Sans"/>
                <a:cs typeface="Noto Sans"/>
              </a:rPr>
              <a:t>M</a:t>
            </a:r>
            <a:r>
              <a:rPr sz="3400" spc="-15" dirty="0">
                <a:solidFill>
                  <a:srgbClr val="FFFFFF"/>
                </a:solidFill>
                <a:latin typeface="Noto Sans"/>
                <a:cs typeface="Noto Sans"/>
              </a:rPr>
              <a:t>E</a:t>
            </a:r>
            <a:endParaRPr lang="en-GB" sz="3400" spc="-15" dirty="0">
              <a:solidFill>
                <a:srgbClr val="FFFFFF"/>
              </a:solidFill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400" spc="-15" dirty="0">
                <a:solidFill>
                  <a:srgbClr val="FFFFFF"/>
                </a:solidFill>
                <a:latin typeface="Noto Sans"/>
                <a:cs typeface="Noto Sans"/>
              </a:rPr>
              <a:t>SPENT</a:t>
            </a:r>
            <a:endParaRPr sz="3400" dirty="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60" dirty="0"/>
              <a:t>CONCLUSION</a:t>
            </a:r>
          </a:p>
        </p:txBody>
      </p:sp>
      <p:sp>
        <p:nvSpPr>
          <p:cNvPr id="3" name="object 3"/>
          <p:cNvSpPr/>
          <p:nvPr/>
        </p:nvSpPr>
        <p:spPr>
          <a:xfrm>
            <a:off x="785036" y="1028699"/>
            <a:ext cx="1085849" cy="1257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3983735" y="3489959"/>
            <a:ext cx="9832975" cy="3133725"/>
            <a:chOff x="3983735" y="3489959"/>
            <a:chExt cx="9832975" cy="3133725"/>
          </a:xfrm>
        </p:grpSpPr>
        <p:sp>
          <p:nvSpPr>
            <p:cNvPr id="5" name="object 5"/>
            <p:cNvSpPr/>
            <p:nvPr/>
          </p:nvSpPr>
          <p:spPr>
            <a:xfrm>
              <a:off x="3983735" y="3489959"/>
              <a:ext cx="6220968" cy="2831591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983735" y="4419599"/>
              <a:ext cx="9832848" cy="2203704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</TotalTime>
  <Words>50</Words>
  <Application>Microsoft Office PowerPoint</Application>
  <PresentationFormat>Custom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Noto Sans</vt:lpstr>
      <vt:lpstr>Office Theme</vt:lpstr>
      <vt:lpstr>     TEAM  BSL             presents</vt:lpstr>
      <vt:lpstr>INTRODUCTION</vt:lpstr>
      <vt:lpstr>PROBLEMS STATEMENT</vt:lpstr>
      <vt:lpstr>SOLUTION</vt:lpstr>
      <vt:lpstr>ADVANTAGES</vt:lpstr>
      <vt:lpstr>DEMONSTRATION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Presentations are communication tools that can be used as demonstrations, lectures, speeches, reports, and more. Most of the time, they’re presented before an audience. It serves a variety of purposes, making them powerful tools for convincing and</dc:title>
  <dc:creator>B.Hasini Reddy</dc:creator>
  <cp:keywords>DAEuAqnXBPI,BAEuAlDYPP8</cp:keywords>
  <cp:lastModifiedBy>Rohit Grandhi</cp:lastModifiedBy>
  <cp:revision>3</cp:revision>
  <dcterms:created xsi:type="dcterms:W3CDTF">2021-10-27T18:04:03Z</dcterms:created>
  <dcterms:modified xsi:type="dcterms:W3CDTF">2021-10-27T18:53:41Z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2021-10-27T00:00:00Z</vt:filetime>
  </property>
  <property fmtid="{D5CDD505-2E9C-101B-9397-08002B2CF9AE}" pid="3" name="Creator">
    <vt:lpwstr>Canva</vt:lpwstr>
  </property>
  <property fmtid="{D5CDD505-2E9C-101B-9397-08002B2CF9AE}" pid="4" name="LastSaved">
    <vt:filetime>2021-10-27T00:00:00Z</vt:filetime>
  </property>
</Properties>
</file>